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F813E-6F67-866E-413C-F45B77DF7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9052" y="1650175"/>
            <a:ext cx="9068586" cy="2590800"/>
          </a:xfrm>
        </p:spPr>
        <p:txBody>
          <a:bodyPr/>
          <a:lstStyle/>
          <a:p>
            <a:r>
              <a:rPr lang="en-US" sz="6000" dirty="0"/>
              <a:t>AN INTERESTING ECG FROM 2</a:t>
            </a:r>
            <a:r>
              <a:rPr lang="en-US" sz="6000" baseline="30000" dirty="0"/>
              <a:t>ND</a:t>
            </a:r>
            <a:r>
              <a:rPr lang="en-US" sz="6000" dirty="0"/>
              <a:t> MEDICAL UNIT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0D129E-023F-AE77-98B9-31380331A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V="1">
            <a:off x="1825527" y="3954763"/>
            <a:ext cx="9070848" cy="1253062"/>
          </a:xfrm>
        </p:spPr>
        <p:txBody>
          <a:bodyPr>
            <a:normAutofit/>
          </a:bodyPr>
          <a:lstStyle/>
          <a:p>
            <a:r>
              <a:rPr lang="en-US" dirty="0"/>
              <a:t>CHIEF PROF.DR.S.PEER MOHAMED MD</a:t>
            </a:r>
          </a:p>
          <a:p>
            <a:r>
              <a:rPr lang="en-US" dirty="0"/>
              <a:t>ASST PROFESSORS:</a:t>
            </a:r>
          </a:p>
          <a:p>
            <a:r>
              <a:rPr lang="en-US" dirty="0"/>
              <a:t>DR M.SURESH KUMAR MD</a:t>
            </a:r>
          </a:p>
          <a:p>
            <a:r>
              <a:rPr lang="en-US"/>
              <a:t>DR M.</a:t>
            </a:r>
            <a:r>
              <a:rPr lang="en-US" dirty="0"/>
              <a:t>SATHEESH KUMAR MD</a:t>
            </a:r>
          </a:p>
        </p:txBody>
      </p:sp>
    </p:spTree>
    <p:extLst>
      <p:ext uri="{BB962C8B-B14F-4D97-AF65-F5344CB8AC3E}">
        <p14:creationId xmlns:p14="http://schemas.microsoft.com/office/powerpoint/2010/main" val="3743313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3EA3A-B659-F384-D4DB-0185AFCDD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Chief complains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0A135-C6C0-59F6-305B-BCD2DED71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47 years old male patient presented to GRH with complains of breathlessness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466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14662-2865-C80E-0143-A728F0B48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894429"/>
            <a:ext cx="10058400" cy="5140611"/>
          </a:xfrm>
        </p:spPr>
        <p:txBody>
          <a:bodyPr/>
          <a:lstStyle/>
          <a:p>
            <a:r>
              <a:rPr lang="en-US" b="1" dirty="0"/>
              <a:t>HISTORY OF PRESENTING ILLNESS</a:t>
            </a:r>
          </a:p>
          <a:p>
            <a:endParaRPr lang="en-US" dirty="0"/>
          </a:p>
          <a:p>
            <a:r>
              <a:rPr lang="en-US" dirty="0"/>
              <a:t>Patient was apparently normal until 2 days back then developed breathlessness of insidious onset aggravated on exertion, partly relieved by rest</a:t>
            </a:r>
          </a:p>
          <a:p>
            <a:r>
              <a:rPr lang="en-US" dirty="0"/>
              <a:t>H/o cough with expectoration +</a:t>
            </a:r>
          </a:p>
          <a:p>
            <a:r>
              <a:rPr lang="en-US" dirty="0"/>
              <a:t>No H/O fever</a:t>
            </a:r>
          </a:p>
          <a:p>
            <a:r>
              <a:rPr lang="en-US" dirty="0"/>
              <a:t>No H/O chest pain </a:t>
            </a:r>
          </a:p>
          <a:p>
            <a:endParaRPr lang="en-US" dirty="0"/>
          </a:p>
          <a:p>
            <a:r>
              <a:rPr lang="en-US" b="1" dirty="0"/>
              <a:t>PAST HISTORY:</a:t>
            </a:r>
          </a:p>
          <a:p>
            <a:r>
              <a:rPr lang="en-US" dirty="0"/>
              <a:t>k/c/o Rheumatic Heart disease since 1 year.</a:t>
            </a:r>
          </a:p>
        </p:txBody>
      </p:sp>
    </p:spTree>
    <p:extLst>
      <p:ext uri="{BB962C8B-B14F-4D97-AF65-F5344CB8AC3E}">
        <p14:creationId xmlns:p14="http://schemas.microsoft.com/office/powerpoint/2010/main" val="1189222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398F0-AC7D-FC74-F2FB-F8D426D05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624875"/>
            <a:ext cx="10058400" cy="5410165"/>
          </a:xfrm>
        </p:spPr>
        <p:txBody>
          <a:bodyPr/>
          <a:lstStyle/>
          <a:p>
            <a:r>
              <a:rPr lang="en-US" b="1" dirty="0"/>
              <a:t>ON EXAMINATION:</a:t>
            </a:r>
          </a:p>
          <a:p>
            <a:r>
              <a:rPr lang="en-US" dirty="0"/>
              <a:t>Conscious oriented</a:t>
            </a:r>
          </a:p>
          <a:p>
            <a:r>
              <a:rPr lang="en-US" dirty="0"/>
              <a:t>Afebrile</a:t>
            </a:r>
          </a:p>
          <a:p>
            <a:r>
              <a:rPr lang="en-US" dirty="0"/>
              <a:t>BP- Right UL 110/30 mmHg left UL- 110/40 mmHg </a:t>
            </a:r>
          </a:p>
          <a:p>
            <a:pPr marL="0" indent="0">
              <a:buNone/>
            </a:pPr>
            <a:r>
              <a:rPr lang="en-US" dirty="0"/>
              <a:t>         Right LL 120/40 mmHg left LL – 120/40 mmHg</a:t>
            </a:r>
          </a:p>
          <a:p>
            <a:pPr marL="0" indent="0">
              <a:buNone/>
            </a:pPr>
            <a:r>
              <a:rPr lang="en-US" dirty="0"/>
              <a:t>   PR 90/min</a:t>
            </a:r>
          </a:p>
          <a:p>
            <a:pPr marL="0" indent="0">
              <a:buNone/>
            </a:pPr>
            <a:r>
              <a:rPr lang="en-US" dirty="0"/>
              <a:t>   SPO2 – 88 % RA with 99% with 6L SpO2.</a:t>
            </a:r>
          </a:p>
          <a:p>
            <a:r>
              <a:rPr lang="en-US" dirty="0"/>
              <a:t> </a:t>
            </a:r>
            <a:r>
              <a:rPr lang="en-US" b="1" dirty="0"/>
              <a:t>SYSTEMIC EXAMINATION</a:t>
            </a:r>
          </a:p>
          <a:p>
            <a:r>
              <a:rPr lang="en-US" dirty="0"/>
              <a:t>CVS- </a:t>
            </a:r>
            <a:r>
              <a:rPr lang="en-US" dirty="0" err="1"/>
              <a:t>Pansystolic</a:t>
            </a:r>
            <a:r>
              <a:rPr lang="en-US" dirty="0"/>
              <a:t> murmur over Mitral area,  Early diastolic murmur over aortic area</a:t>
            </a:r>
          </a:p>
          <a:p>
            <a:r>
              <a:rPr lang="en-US" dirty="0"/>
              <a:t>RS-  B/L </a:t>
            </a:r>
            <a:r>
              <a:rPr lang="en-US" dirty="0" err="1"/>
              <a:t>creps</a:t>
            </a:r>
            <a:r>
              <a:rPr lang="en-US" dirty="0"/>
              <a:t>+</a:t>
            </a:r>
          </a:p>
          <a:p>
            <a:r>
              <a:rPr lang="en-US" dirty="0"/>
              <a:t>P/A - NAD</a:t>
            </a:r>
          </a:p>
          <a:p>
            <a:r>
              <a:rPr lang="en-US" dirty="0"/>
              <a:t>CNS- NAD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775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FA7FC-1F9A-B638-E9F0-31E9AA6AE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ECG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9F68782-A376-667E-746E-21968DC9E7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5593" y="321297"/>
            <a:ext cx="10904676" cy="6215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993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EDCCB-5A72-1620-3D59-AE096DD31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561527"/>
            <a:ext cx="10058400" cy="3290441"/>
          </a:xfrm>
        </p:spPr>
        <p:txBody>
          <a:bodyPr/>
          <a:lstStyle/>
          <a:p>
            <a:r>
              <a:rPr lang="en-US" dirty="0"/>
              <a:t>Let’s discuss </a:t>
            </a:r>
          </a:p>
        </p:txBody>
      </p:sp>
    </p:spTree>
    <p:extLst>
      <p:ext uri="{BB962C8B-B14F-4D97-AF65-F5344CB8AC3E}">
        <p14:creationId xmlns:p14="http://schemas.microsoft.com/office/powerpoint/2010/main" val="7135705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Savon</vt:lpstr>
      <vt:lpstr>AN INTERESTING ECG FROM 2ND MEDICAL UNIT</vt:lpstr>
      <vt:lpstr>Chief complains</vt:lpstr>
      <vt:lpstr>PowerPoint Presentation</vt:lpstr>
      <vt:lpstr>PowerPoint Presentation</vt:lpstr>
      <vt:lpstr>ECG</vt:lpstr>
      <vt:lpstr>Let’s discuss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INTERESTING ECG FROM 2ND MEDICAL UNIT</dc:title>
  <dc:creator>palanivelveeraiah@gmail.com</dc:creator>
  <cp:lastModifiedBy>palanivelveeraiah@gmail.com</cp:lastModifiedBy>
  <cp:revision>4</cp:revision>
  <dcterms:created xsi:type="dcterms:W3CDTF">2025-08-12T12:00:53Z</dcterms:created>
  <dcterms:modified xsi:type="dcterms:W3CDTF">2025-08-12T12:42:06Z</dcterms:modified>
</cp:coreProperties>
</file>