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sldIdLst>
    <p:sldId id="309" r:id="rId5"/>
    <p:sldId id="317" r:id="rId6"/>
    <p:sldId id="318" r:id="rId7"/>
    <p:sldId id="311" r:id="rId8"/>
    <p:sldId id="313" r:id="rId9"/>
    <p:sldId id="312" r:id="rId10"/>
    <p:sldId id="310" r:id="rId11"/>
    <p:sldId id="316" r:id="rId12"/>
    <p:sldId id="314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D9C"/>
    <a:srgbClr val="979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presProps" Target="presProps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5284-3980-DC02-6E68-9DF19441D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2D7DC-7920-F87F-62F0-015CAEBC6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AE1A-A375-0396-F343-BBF67E19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ACE1A-C46F-BA41-434A-6A441890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86E9F-F831-0F58-33D8-B4B88A6F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5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E7B9-3D59-A42C-B666-C633D009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BB41B-453E-F1CA-7A51-0018C8508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15F48-1FD7-FD9D-841E-DFDB2E20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C9F4-FC6C-43D3-F4B3-C97789E3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53D5B-244F-3F6B-D13D-5C8BF196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071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A1718-2E29-36FC-508C-853FFDB5D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1F5E2-1B21-B0B5-5DA2-936E137E4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7A7E0-E486-E211-E543-65D5B05F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1E2FA-0906-1D5D-30F4-37AF0E49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0CC54-9062-D08A-5F2E-D67926DC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699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2278-7FEC-9D09-8373-F818B4B5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D0E00-D103-3EDB-2B8E-DFA3A04C2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BA512-758B-B2C7-D855-8374C081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F58BE-3ECD-1352-88B0-587FF9D3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02150-61C6-23F1-52BC-564A30CD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7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631B-3E20-AD1F-CACF-9B3EDE0A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D7FD-9D70-4BE9-A071-4A536FEF0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4479E-8FC0-90B6-2A26-5D8ECB7F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E5E21-64F1-24F2-4A29-F4F31053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39BF5-B391-5BBD-CD33-EA6F3627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0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B0CF-BD53-B651-3944-1907DA18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CA597-BACD-CE9D-3CD0-7001FB554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F79D5-E041-7ECE-F298-FAFD1B331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D53C4-36D0-A9BB-D4E9-85360A04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A5765-669D-DD1B-E433-C54ED8E9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FCE9F-5A0B-A0AB-2EC7-6302412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7C80-3A8A-F314-DA9A-431B0088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C9B84-741D-3A6B-E491-44EFB512B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5B74E-58FE-3786-85C6-689D60A15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AD35F-A850-1E5E-67C5-B7978BBD2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52F08-AC33-132C-F2F6-68602CD4A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13A1D-38DA-9005-4C6E-E609A8773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6D883-EEB4-598B-02B0-0D9A74E1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0D4B99-F367-73E5-8CA4-3890AA34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6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2BAB-A820-436D-95D6-4112167A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3106B-5AF5-F52D-EB7C-9893E382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2E074-29A0-5469-6D2D-C9D52EF7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08044-CE5B-37FB-1912-FD8DD701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5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2F526-F524-527F-8D22-15FBDF56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9399F-92BD-8802-694B-90EDD95C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1F311-D291-9301-50F0-EFB9A519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1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9936-1AE7-D7B0-7605-F5251402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5A9C-7D27-0107-226B-980B3598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3F7EE-4F55-7649-7AAD-DA6A2ADBD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C4EAC-AECD-8B3D-B5C9-412933D2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05AB0-3732-1481-065B-FB53E80E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4F08C-C2E1-C9B3-0BA5-91736300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6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8D2B-A54B-4CB8-E998-FC04250B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C5244-D338-4E72-5CCF-1D8E90FA8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F539C-2CB2-3679-5695-5CD790C18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95A51-4412-7566-4190-A3AFDE56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F61D2-0139-8409-FDA2-1EED0771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A5035-0921-514C-C5FD-439E1958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4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83A8D-5B56-0F4F-2129-48B93157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E4967-7BFF-35D4-1FBC-6404E7FD8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5B6A0-9224-26D7-0F6E-473B084FA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EA5FB-183C-5BC1-85E3-720EB8C81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DA9BA-3AA4-380B-0544-0210290F9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3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17113-EC82-24FD-EE0C-467BF2CB5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412240"/>
            <a:ext cx="10911840" cy="992632"/>
          </a:xfrm>
        </p:spPr>
        <p:txBody>
          <a:bodyPr/>
          <a:lstStyle/>
          <a:p>
            <a:r>
              <a:rPr lang="en-IN" b="1" dirty="0"/>
              <a:t>ECG FOR 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0AC1AE-D974-C641-AFFB-30F7FCAA1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650" y="2404872"/>
            <a:ext cx="10512829" cy="3660648"/>
          </a:xfrm>
        </p:spPr>
        <p:txBody>
          <a:bodyPr>
            <a:normAutofit/>
          </a:bodyPr>
          <a:lstStyle/>
          <a:p>
            <a:pPr algn="l"/>
            <a:r>
              <a:rPr lang="en-IN" dirty="0"/>
              <a:t>			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III MEDICAL UNIT</a:t>
            </a:r>
          </a:p>
          <a:p>
            <a:pPr algn="l"/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		                         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CHIEF: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DR. DAVID PRADEEP KUMAR</a:t>
            </a:r>
          </a:p>
          <a:p>
            <a:pPr algn="l"/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ASSISTANT PROFESSORS: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DR. NASEEMA BANU</a:t>
            </a:r>
          </a:p>
          <a:p>
            <a:pPr algn="l"/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			                        DR. RAMKUMAR </a:t>
            </a:r>
          </a:p>
          <a:p>
            <a:pPr algn="l"/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		                                      DR. NABIL FAYAS</a:t>
            </a:r>
          </a:p>
          <a:p>
            <a:pPr algn="l"/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622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3B14-7CBE-3E49-5F2D-0F515E02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2FAB9-06FA-995D-A99A-892674B42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805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D1E58-298F-2308-7765-1E8D056F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37031-BEA3-7394-5B82-0E0BAECF9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56 yr, male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h/o palpitations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k/c/o R CVA 2019, residual UL weakness, embolic from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RHD- severe mitral stenosis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         Atrial fibrillation on anticoagulants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Vitals: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BP- 100/60 mm hg in left arm, supine position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PR- 150/ min, regular, normal volume</a:t>
            </a:r>
          </a:p>
        </p:txBody>
      </p:sp>
    </p:spTree>
    <p:extLst>
      <p:ext uri="{BB962C8B-B14F-4D97-AF65-F5344CB8AC3E}">
        <p14:creationId xmlns:p14="http://schemas.microsoft.com/office/powerpoint/2010/main" val="300520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7153-6D9C-3A30-8120-A2F6E589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1A408-0E3C-734F-6CAB-FC951A68E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General examination : </a:t>
            </a:r>
          </a:p>
          <a:p>
            <a:r>
              <a:rPr lang="en-IN" dirty="0"/>
              <a:t>Pt conscious, afebrile </a:t>
            </a:r>
          </a:p>
          <a:p>
            <a:r>
              <a:rPr lang="en-IN" dirty="0"/>
              <a:t>No pallor, pedal edema, icterus, cyanosis, clubbing, </a:t>
            </a:r>
          </a:p>
          <a:p>
            <a:pPr marL="0" indent="0">
              <a:buNone/>
            </a:pPr>
            <a:r>
              <a:rPr lang="en-IN" dirty="0"/>
              <a:t>         significant lymphadenopathy</a:t>
            </a:r>
          </a:p>
          <a:p>
            <a:pPr marL="0" indent="0">
              <a:buNone/>
            </a:pPr>
            <a:r>
              <a:rPr lang="en-IN" dirty="0"/>
              <a:t>Systemic examination:</a:t>
            </a:r>
          </a:p>
          <a:p>
            <a:r>
              <a:rPr lang="en-IN" dirty="0"/>
              <a:t>CVS: S1 S2, tachycardia, no murmur</a:t>
            </a:r>
          </a:p>
          <a:p>
            <a:r>
              <a:rPr lang="en-IN" dirty="0"/>
              <a:t>RS: B/L AE, no added sounds</a:t>
            </a:r>
          </a:p>
          <a:p>
            <a:r>
              <a:rPr lang="en-IN" dirty="0"/>
              <a:t>P/A: soft, bowel sounds heard</a:t>
            </a:r>
          </a:p>
          <a:p>
            <a:r>
              <a:rPr lang="en-IN" dirty="0"/>
              <a:t>CNS: R hemiparesis residual UL weakness</a:t>
            </a:r>
          </a:p>
        </p:txBody>
      </p:sp>
    </p:spTree>
    <p:extLst>
      <p:ext uri="{BB962C8B-B14F-4D97-AF65-F5344CB8AC3E}">
        <p14:creationId xmlns:p14="http://schemas.microsoft.com/office/powerpoint/2010/main" val="373399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15AE8E-50D1-A660-9959-80BE0904C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" b="98920" l="174" r="99132">
                        <a14:foregroundMark x1="260" y1="463" x2="14497" y2="2778"/>
                        <a14:foregroundMark x1="14497" y1="2778" x2="27257" y2="2469"/>
                        <a14:foregroundMark x1="27257" y1="2469" x2="55872" y2="7263"/>
                        <a14:foregroundMark x1="70840" y1="6281" x2="97309" y2="1852"/>
                        <a14:foregroundMark x1="97309" y1="1852" x2="98090" y2="93673"/>
                        <a14:foregroundMark x1="98090" y1="93673" x2="73698" y2="91975"/>
                        <a14:foregroundMark x1="73698" y1="91975" x2="64323" y2="98920"/>
                        <a14:foregroundMark x1="64323" y1="98920" x2="4253" y2="90586"/>
                        <a14:foregroundMark x1="4253" y1="90586" x2="521" y2="79012"/>
                        <a14:foregroundMark x1="521" y1="79012" x2="260" y2="1235"/>
                        <a14:foregroundMark x1="8073" y1="18827" x2="98958" y2="21759"/>
                        <a14:foregroundMark x1="98958" y1="21759" x2="99479" y2="99846"/>
                        <a14:foregroundMark x1="99479" y1="99846" x2="521" y2="99074"/>
                        <a14:foregroundMark x1="521" y1="99074" x2="955" y2="22840"/>
                        <a14:foregroundMark x1="955" y1="22840" x2="2170" y2="19444"/>
                        <a14:foregroundMark x1="5642" y1="17593" x2="1823" y2="29630"/>
                        <a14:foregroundMark x1="1823" y1="29630" x2="347" y2="57253"/>
                        <a14:foregroundMark x1="347" y1="57253" x2="5642" y2="89969"/>
                        <a14:foregroundMark x1="5642" y1="89969" x2="12934" y2="84877"/>
                        <a14:foregroundMark x1="12934" y1="84877" x2="15625" y2="25463"/>
                        <a14:foregroundMark x1="15625" y1="25463" x2="8681" y2="15123"/>
                        <a14:foregroundMark x1="8681" y1="15123" x2="4688" y2="18981"/>
                        <a14:foregroundMark x1="13715" y1="13580" x2="3819" y2="45216"/>
                        <a14:foregroundMark x1="3819" y1="45216" x2="2691" y2="57716"/>
                        <a14:foregroundMark x1="2691" y1="57716" x2="14931" y2="72531"/>
                        <a14:foregroundMark x1="14931" y1="72531" x2="10243" y2="39969"/>
                        <a14:foregroundMark x1="10243" y1="39969" x2="3646" y2="39506"/>
                        <a14:foregroundMark x1="3646" y1="39506" x2="3646" y2="39506"/>
                        <a14:foregroundMark x1="96875" y1="24537" x2="84028" y2="31481"/>
                        <a14:foregroundMark x1="84028" y1="31481" x2="76042" y2="43673"/>
                        <a14:foregroundMark x1="76042" y1="43673" x2="74913" y2="57562"/>
                        <a14:foregroundMark x1="74913" y1="57562" x2="81250" y2="86111"/>
                        <a14:foregroundMark x1="81250" y1="86111" x2="91233" y2="97531"/>
                        <a14:foregroundMark x1="91233" y1="97531" x2="98958" y2="91667"/>
                        <a14:foregroundMark x1="98958" y1="91667" x2="97830" y2="33488"/>
                        <a14:foregroundMark x1="97830" y1="33488" x2="99913" y2="20062"/>
                        <a14:foregroundMark x1="99913" y1="20062" x2="99132" y2="5864"/>
                        <a14:foregroundMark x1="99132" y1="5864" x2="93750" y2="26389"/>
                        <a14:foregroundMark x1="66667" y1="29167" x2="59115" y2="31481"/>
                        <a14:foregroundMark x1="79167" y1="3395" x2="49219" y2="2006"/>
                        <a14:foregroundMark x1="49219" y1="2006" x2="27083" y2="12037"/>
                        <a14:foregroundMark x1="27083" y1="12037" x2="21181" y2="2623"/>
                        <a14:foregroundMark x1="21181" y1="2623" x2="53299" y2="463"/>
                        <a14:foregroundMark x1="70763" y1="6561" x2="72743" y2="7253"/>
                        <a14:foregroundMark x1="69431" y1="6096" x2="69578" y2="6148"/>
                        <a14:foregroundMark x1="53299" y1="463" x2="66366" y2="5026"/>
                        <a14:foregroundMark x1="39236" y1="33488" x2="18924" y2="29012"/>
                        <a14:foregroundMark x1="18924" y1="29012" x2="5642" y2="38117"/>
                        <a14:foregroundMark x1="5642" y1="38117" x2="14931" y2="85494"/>
                        <a14:foregroundMark x1="14931" y1="85494" x2="21354" y2="97685"/>
                        <a14:foregroundMark x1="21354" y1="97685" x2="44358" y2="97068"/>
                        <a14:foregroundMark x1="44358" y1="97068" x2="50781" y2="91049"/>
                        <a14:foregroundMark x1="50781" y1="91049" x2="49132" y2="43364"/>
                        <a14:foregroundMark x1="49132" y1="43364" x2="41580" y2="30556"/>
                        <a14:foregroundMark x1="41580" y1="30556" x2="36806" y2="34259"/>
                        <a14:foregroundMark x1="34201" y1="33333" x2="17535" y2="36265"/>
                        <a14:foregroundMark x1="17535" y1="36265" x2="11545" y2="44907"/>
                        <a14:foregroundMark x1="11545" y1="44907" x2="13108" y2="76698"/>
                        <a14:foregroundMark x1="13108" y1="76698" x2="21181" y2="87037"/>
                        <a14:foregroundMark x1="21181" y1="87037" x2="39063" y2="89352"/>
                        <a14:foregroundMark x1="39063" y1="89352" x2="49566" y2="83333"/>
                        <a14:foregroundMark x1="49566" y1="83333" x2="41667" y2="29167"/>
                        <a14:foregroundMark x1="41667" y1="29167" x2="35590" y2="23457"/>
                        <a14:foregroundMark x1="35590" y1="23457" x2="30903" y2="30864"/>
                        <a14:foregroundMark x1="30903" y1="30864" x2="30295" y2="32716"/>
                        <a14:foregroundMark x1="54619" y1="10993" x2="48785" y2="15586"/>
                        <a14:foregroundMark x1="56670" y1="9379" x2="56417" y2="9578"/>
                        <a14:foregroundMark x1="66233" y1="1852" x2="60298" y2="6524"/>
                        <a14:foregroundMark x1="48785" y1="15586" x2="61111" y2="20833"/>
                        <a14:foregroundMark x1="61111" y1="20833" x2="74653" y2="13735"/>
                        <a14:foregroundMark x1="69032" y1="6729" x2="66233" y2="3241"/>
                        <a14:foregroundMark x1="74653" y1="13735" x2="70060" y2="8011"/>
                        <a14:foregroundMark x1="66233" y1="3241" x2="59462" y2="2623"/>
                        <a14:foregroundMark x1="56200" y1="8133" x2="55903" y2="8333"/>
                        <a14:foregroundMark x1="63455" y1="3241" x2="58136" y2="6827"/>
                        <a14:foregroundMark x1="69769" y1="12073" x2="71354" y2="12500"/>
                        <a14:foregroundMark x1="55903" y1="8333" x2="56318" y2="8445"/>
                        <a14:foregroundMark x1="66816" y1="7376" x2="64931" y2="5247"/>
                        <a14:foregroundMark x1="71354" y1="12500" x2="70114" y2="11099"/>
                        <a14:foregroundMark x1="64931" y1="5247" x2="61458" y2="5401"/>
                        <a14:foregroundMark x1="62066" y1="6327" x2="58594" y2="6327"/>
                        <a14:foregroundMark x1="62301" y1="15487" x2="62760" y2="15741"/>
                        <a14:foregroundMark x1="62760" y1="15741" x2="62383" y2="15484"/>
                        <a14:foregroundMark x1="55284" y1="13976" x2="54688" y2="13735"/>
                        <a14:foregroundMark x1="69436" y1="11998" x2="70226" y2="11883"/>
                        <a14:foregroundMark x1="67790" y1="12237" x2="68115" y2="12190"/>
                        <a14:foregroundMark x1="56424" y1="13889" x2="57187" y2="13778"/>
                        <a14:backgroundMark x1="55642" y1="12963" x2="56751" y2="12926"/>
                        <a14:backgroundMark x1="65185" y1="9947" x2="63455" y2="8951"/>
                        <a14:backgroundMark x1="63455" y1="8951" x2="56858" y2="9877"/>
                        <a14:backgroundMark x1="56858" y1="9877" x2="55990" y2="13735"/>
                        <a14:backgroundMark x1="57552" y1="12654" x2="69705" y2="9105"/>
                        <a14:backgroundMark x1="59549" y1="12346" x2="61892" y2="13889"/>
                        <a14:backgroundMark x1="68490" y1="8333" x2="67448" y2="11574"/>
                      </a14:backgroundRemoval>
                    </a14:imgEffect>
                  </a14:imgLayer>
                </a14:imgProps>
              </a:ext>
            </a:extLst>
          </a:blip>
          <a:srcRect l="14637" t="7428" r="11386"/>
          <a:stretch/>
        </p:blipFill>
        <p:spPr>
          <a:xfrm>
            <a:off x="0" y="873760"/>
            <a:ext cx="12192000" cy="598423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404DF5-7B4C-E065-A4EF-B8DD02901676}"/>
              </a:ext>
            </a:extLst>
          </p:cNvPr>
          <p:cNvSpPr txBox="1"/>
          <p:nvPr/>
        </p:nvSpPr>
        <p:spPr>
          <a:xfrm>
            <a:off x="91440" y="16256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 admission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23285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0233E5-D2D7-ED69-A1C0-F3AC4BEEE7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7994" l="174" r="96875">
                        <a14:foregroundMark x1="1563" y1="2006" x2="19184" y2="3241"/>
                        <a14:foregroundMark x1="19184" y1="3241" x2="57639" y2="0"/>
                        <a14:foregroundMark x1="57639" y1="0" x2="80816" y2="0"/>
                        <a14:foregroundMark x1="80816" y1="0" x2="93663" y2="6790"/>
                        <a14:foregroundMark x1="93663" y1="6790" x2="95399" y2="25926"/>
                        <a14:foregroundMark x1="95399" y1="25926" x2="89497" y2="96142"/>
                        <a14:foregroundMark x1="1910" y1="2469" x2="64931" y2="772"/>
                        <a14:foregroundMark x1="80096" y1="7546" x2="99132" y2="16049"/>
                        <a14:foregroundMark x1="78429" y1="6801" x2="80090" y2="7543"/>
                        <a14:foregroundMark x1="64931" y1="772" x2="72054" y2="3954"/>
                        <a14:foregroundMark x1="99132" y1="16049" x2="98264" y2="3395"/>
                        <a14:foregroundMark x1="98264" y1="3395" x2="97917" y2="87500"/>
                        <a14:foregroundMark x1="97917" y1="87500" x2="95833" y2="98302"/>
                        <a14:foregroundMark x1="95833" y1="98302" x2="8854" y2="99383"/>
                        <a14:foregroundMark x1="8854" y1="99383" x2="3733" y2="90895"/>
                        <a14:foregroundMark x1="3733" y1="90895" x2="87" y2="61883"/>
                        <a14:foregroundMark x1="87" y1="61883" x2="4774" y2="8796"/>
                        <a14:foregroundMark x1="4774" y1="8796" x2="1042" y2="2778"/>
                        <a14:foregroundMark x1="32292" y1="84877" x2="14757" y2="80401"/>
                        <a14:foregroundMark x1="14757" y1="80401" x2="7118" y2="87654"/>
                        <a14:foregroundMark x1="7118" y1="87654" x2="30208" y2="86728"/>
                        <a14:foregroundMark x1="30208" y1="86728" x2="26476" y2="72994"/>
                        <a14:foregroundMark x1="26476" y1="72994" x2="25174" y2="73457"/>
                        <a14:foregroundMark x1="2604" y1="87346" x2="2778" y2="74383"/>
                        <a14:foregroundMark x1="2778" y1="74383" x2="3125" y2="91975"/>
                        <a14:foregroundMark x1="6424" y1="88272" x2="434" y2="92901"/>
                        <a14:foregroundMark x1="434" y1="92901" x2="6944" y2="98302"/>
                        <a14:foregroundMark x1="6944" y1="98302" x2="6163" y2="87346"/>
                        <a14:foregroundMark x1="36198" y1="62037" x2="32726" y2="51543"/>
                        <a14:foregroundMark x1="32726" y1="51543" x2="12500" y2="15895"/>
                        <a14:foregroundMark x1="12500" y1="15895" x2="6250" y2="16512"/>
                        <a14:foregroundMark x1="6250" y1="16512" x2="5382" y2="36728"/>
                        <a14:foregroundMark x1="5382" y1="36728" x2="260" y2="66821"/>
                        <a14:foregroundMark x1="260" y1="66821" x2="8073" y2="82562"/>
                        <a14:foregroundMark x1="8073" y1="82562" x2="16493" y2="81790"/>
                        <a14:foregroundMark x1="16493" y1="81790" x2="30122" y2="64043"/>
                        <a14:foregroundMark x1="30122" y1="64043" x2="36806" y2="64352"/>
                        <a14:foregroundMark x1="36806" y1="64352" x2="38194" y2="63272"/>
                        <a14:foregroundMark x1="95052" y1="17438" x2="88715" y2="13889"/>
                        <a14:foregroundMark x1="88715" y1="13889" x2="93316" y2="39815"/>
                        <a14:foregroundMark x1="93316" y1="39815" x2="96875" y2="30710"/>
                        <a14:foregroundMark x1="96875" y1="30710" x2="95747" y2="16821"/>
                        <a14:foregroundMark x1="26649" y1="24074" x2="15365" y2="14043"/>
                        <a14:foregroundMark x1="15365" y1="14043" x2="7465" y2="14352"/>
                        <a14:foregroundMark x1="7465" y1="14352" x2="1823" y2="53858"/>
                        <a14:foregroundMark x1="1823" y1="53858" x2="6510" y2="65123"/>
                        <a14:foregroundMark x1="6510" y1="65123" x2="7726" y2="81944"/>
                        <a14:foregroundMark x1="7726" y1="81944" x2="17188" y2="79630"/>
                        <a14:foregroundMark x1="17188" y1="79630" x2="26736" y2="43056"/>
                        <a14:foregroundMark x1="26736" y1="43056" x2="26215" y2="27469"/>
                        <a14:foregroundMark x1="26215" y1="27469" x2="25434" y2="25463"/>
                        <a14:foregroundMark x1="19010" y1="19290" x2="11111" y2="19907"/>
                        <a14:foregroundMark x1="11111" y1="19907" x2="5729" y2="39198"/>
                        <a14:foregroundMark x1="5729" y1="39198" x2="21441" y2="62963"/>
                        <a14:foregroundMark x1="21441" y1="62963" x2="28472" y2="40895"/>
                        <a14:foregroundMark x1="28472" y1="40895" x2="22830" y2="32716"/>
                        <a14:foregroundMark x1="67708" y1="23148" x2="67708" y2="23148"/>
                        <a14:foregroundMark x1="67708" y1="23148" x2="67708" y2="23148"/>
                        <a14:foregroundMark x1="67708" y1="23148" x2="76302" y2="23302"/>
                        <a14:foregroundMark x1="76302" y1="23302" x2="78733" y2="23148"/>
                        <a14:backgroundMark x1="76563" y1="4938" x2="69792" y2="8179"/>
                        <a14:backgroundMark x1="69792" y1="8179" x2="70573" y2="19907"/>
                        <a14:backgroundMark x1="70573" y1="19907" x2="72957" y2="20462"/>
                        <a14:backgroundMark x1="78034" y1="20469" x2="79514" y2="10494"/>
                        <a14:backgroundMark x1="79514" y1="10494" x2="76302" y2="4630"/>
                        <a14:backgroundMark x1="74392" y1="19136" x2="78906" y2="18673"/>
                      </a14:backgroundRemoval>
                    </a14:imgEffect>
                  </a14:imgLayer>
                </a14:imgProps>
              </a:ext>
            </a:extLst>
          </a:blip>
          <a:srcRect l="10336" r="20449"/>
          <a:stretch/>
        </p:blipFill>
        <p:spPr>
          <a:xfrm>
            <a:off x="71120" y="944879"/>
            <a:ext cx="12120880" cy="5913121"/>
          </a:xfrm>
          <a:solidFill>
            <a:srgbClr val="B6AD9C"/>
          </a:solidFill>
          <a:ln>
            <a:solidFill>
              <a:schemeClr val="accent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80AFD3-ECAE-D320-7D1E-D567709A7006}"/>
              </a:ext>
            </a:extLst>
          </p:cNvPr>
          <p:cNvSpPr txBox="1"/>
          <p:nvPr/>
        </p:nvSpPr>
        <p:spPr>
          <a:xfrm>
            <a:off x="243840" y="81280"/>
            <a:ext cx="477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IV Digoxin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47558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726146-76FD-32D1-007F-5AABD42CD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8" b="99846" l="1563" r="97396">
                        <a14:foregroundMark x1="26445" y1="15637" x2="53906" y2="30093"/>
                        <a14:foregroundMark x1="4948" y1="4321" x2="22573" y2="13599"/>
                        <a14:foregroundMark x1="53906" y1="30093" x2="54948" y2="30247"/>
                        <a14:foregroundMark x1="54688" y1="12037" x2="87413" y2="29012"/>
                        <a14:foregroundMark x1="87413" y1="29012" x2="87413" y2="29012"/>
                        <a14:foregroundMark x1="85764" y1="11265" x2="97396" y2="85494"/>
                        <a14:foregroundMark x1="89670" y1="85031" x2="14931" y2="97840"/>
                        <a14:foregroundMark x1="9375" y1="83642" x2="9288" y2="21759"/>
                        <a14:foregroundMark x1="31979" y1="13259" x2="59549" y2="2932"/>
                        <a14:foregroundMark x1="9288" y1="21759" x2="25728" y2="15601"/>
                        <a14:foregroundMark x1="76823" y1="2623" x2="91753" y2="88117"/>
                        <a14:foregroundMark x1="91753" y1="88117" x2="91753" y2="88117"/>
                        <a14:foregroundMark x1="81684" y1="95370" x2="38455" y2="96296"/>
                        <a14:foregroundMark x1="40191" y1="4012" x2="10069" y2="1698"/>
                        <a14:foregroundMark x1="10069" y1="1698" x2="10069" y2="1698"/>
                        <a14:foregroundMark x1="1910" y1="4938" x2="5035" y2="87654"/>
                        <a14:foregroundMark x1="5035" y1="87654" x2="9983" y2="94599"/>
                        <a14:foregroundMark x1="9983" y1="94599" x2="12760" y2="82099"/>
                        <a14:foregroundMark x1="12760" y1="82099" x2="2431" y2="27623"/>
                        <a14:foregroundMark x1="2431" y1="27623" x2="1563" y2="2623"/>
                        <a14:foregroundMark x1="68663" y1="2932" x2="90191" y2="9877"/>
                        <a14:foregroundMark x1="90191" y1="9877" x2="95139" y2="21759"/>
                        <a14:foregroundMark x1="95139" y1="21759" x2="95573" y2="24383"/>
                        <a14:foregroundMark x1="72049" y1="10802" x2="76302" y2="11728"/>
                        <a14:foregroundMark x1="56424" y1="98611" x2="41233" y2="99846"/>
                        <a14:foregroundMark x1="6684" y1="97222" x2="4948" y2="96451"/>
                        <a14:backgroundMark x1="22917" y1="12654" x2="32031" y2="13117"/>
                      </a14:backgroundRemoval>
                    </a14:imgEffect>
                  </a14:imgLayer>
                </a14:imgProps>
              </a:ext>
            </a:extLst>
          </a:blip>
          <a:srcRect l="14802" t="3576" r="25438" b="-3043"/>
          <a:stretch/>
        </p:blipFill>
        <p:spPr>
          <a:xfrm>
            <a:off x="-10160" y="822960"/>
            <a:ext cx="12192000" cy="611632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E48EA-BE38-3F24-8FF8-7C2C150A42AE}"/>
              </a:ext>
            </a:extLst>
          </p:cNvPr>
          <p:cNvSpPr txBox="1"/>
          <p:nvPr/>
        </p:nvSpPr>
        <p:spPr>
          <a:xfrm>
            <a:off x="16256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 Digoxin, Metoprolol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86119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C56770-F3E5-D36C-DFBE-44CA0634E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47" t="4042" r="12305" b="6530"/>
          <a:stretch/>
        </p:blipFill>
        <p:spPr>
          <a:xfrm>
            <a:off x="0" y="822960"/>
            <a:ext cx="12192000" cy="603503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5D982A-E042-9DF5-CE01-0DF98C8D05B6}"/>
              </a:ext>
            </a:extLst>
          </p:cNvPr>
          <p:cNvSpPr txBox="1"/>
          <p:nvPr/>
        </p:nvSpPr>
        <p:spPr>
          <a:xfrm>
            <a:off x="264160" y="121920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Rhythm strip in ward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273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B1D597-FF73-2599-8E01-3BC28B5F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132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33A2-D531-61FD-DC57-0181B113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6C29-F721-7D6B-25EB-FF01D7AF5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5348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168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ECG FOR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FOR DISCUSSION</dc:title>
  <dc:creator>vikramkrush1705@gmail.com</dc:creator>
  <cp:lastModifiedBy>vikramkrush1705@gmail.com</cp:lastModifiedBy>
  <cp:revision>3</cp:revision>
  <dcterms:created xsi:type="dcterms:W3CDTF">2024-08-19T16:53:11Z</dcterms:created>
  <dcterms:modified xsi:type="dcterms:W3CDTF">2024-08-20T05:48:38Z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