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321" r:id="rId3"/>
    <p:sldId id="322" r:id="rId4"/>
    <p:sldId id="323" r:id="rId5"/>
    <p:sldId id="324" r:id="rId6"/>
    <p:sldId id="336" r:id="rId7"/>
    <p:sldId id="325" r:id="rId8"/>
    <p:sldId id="326" r:id="rId9"/>
    <p:sldId id="327" r:id="rId10"/>
    <p:sldId id="328" r:id="rId11"/>
    <p:sldId id="334" r:id="rId12"/>
    <p:sldId id="329" r:id="rId13"/>
    <p:sldId id="342" r:id="rId14"/>
    <p:sldId id="343" r:id="rId15"/>
    <p:sldId id="341" r:id="rId16"/>
    <p:sldId id="345" r:id="rId17"/>
    <p:sldId id="344" r:id="rId18"/>
    <p:sldId id="330" r:id="rId19"/>
    <p:sldId id="337" r:id="rId20"/>
    <p:sldId id="331" r:id="rId21"/>
    <p:sldId id="332" r:id="rId22"/>
    <p:sldId id="340" r:id="rId2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A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N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INTERESTI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N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G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C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A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S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E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O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F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I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N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F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E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C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T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I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V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E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E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N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D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O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C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A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R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D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I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T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I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S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b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b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f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r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o</a:t>
            </a:r>
            <a:r>
              <a:rPr altLang="zh-CN" b="1" sz="4400" lang="en-US">
                <a:solidFill>
                  <a:srgbClr val="FF99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m</a:t>
            </a:r>
            <a:r>
              <a:rPr altLang="zh-CN" b="1" sz="4400" lang="en-US">
                <a:solidFill>
                  <a:srgbClr val="FF9900"/>
                </a:solidFill>
              </a:rPr>
              <a:t> </a:t>
            </a:r>
            <a:r>
              <a:rPr altLang="zh-CN" b="1" sz="4400" lang="en-US">
                <a:solidFill>
                  <a:srgbClr val="FF9900"/>
                </a:solidFill>
              </a:rPr>
              <a:t>I</a:t>
            </a:r>
            <a:r>
              <a:rPr altLang="zh-CN" b="1" sz="4400" lang="en-US">
                <a:solidFill>
                  <a:srgbClr val="FF9900"/>
                </a:solidFill>
              </a:rPr>
              <a:t>M</a:t>
            </a:r>
            <a:r>
              <a:rPr altLang="zh-CN" b="1" sz="4400" lang="en-US">
                <a:solidFill>
                  <a:srgbClr val="FF9900"/>
                </a:solidFill>
              </a:rPr>
              <a:t>C</a:t>
            </a:r>
            <a:r>
              <a:rPr altLang="zh-CN" b="1" sz="4400" lang="en-US">
                <a:solidFill>
                  <a:srgbClr val="FF9900"/>
                </a:solidFill>
              </a:rPr>
              <a:t>U</a:t>
            </a:r>
            <a:r>
              <a:rPr altLang="zh-CN" b="1" sz="4400" lang="en-US">
                <a:solidFill>
                  <a:srgbClr val="FF9900"/>
                </a:solidFill>
              </a:rPr>
              <a:t> </a:t>
            </a:r>
            <a:r>
              <a:rPr altLang="zh-CN" b="1" sz="4400" lang="en-US">
                <a:solidFill>
                  <a:srgbClr val="FF9900"/>
                </a:solidFill>
              </a:rPr>
              <a:t>1</a:t>
            </a:r>
            <a:endParaRPr altLang="zh-CN" b="1" sz="4400" lang="en-US">
              <a:solidFill>
                <a:srgbClr val="FF9900"/>
              </a:solidFill>
            </a:endParaRPr>
          </a:p>
        </p:txBody>
      </p:sp>
      <p:sp>
        <p:nvSpPr>
          <p:cNvPr id="1048606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>
              <a:solidFill>
                <a:srgbClr val="FFFFFF"/>
              </a:solidFill>
            </a:endParaRPr>
          </a:p>
          <a:p>
            <a:endParaRPr altLang="zh-CN" lang="en-US">
              <a:solidFill>
                <a:srgbClr val="FFFFFF"/>
              </a:solidFill>
            </a:endParaRPr>
          </a:p>
          <a:p>
            <a:r>
              <a:rPr altLang="zh-CN" b="1" lang="en-US">
                <a:solidFill>
                  <a:srgbClr val="FFFFFF"/>
                </a:solidFill>
              </a:rPr>
              <a:t>P</a:t>
            </a:r>
            <a:r>
              <a:rPr altLang="zh-CN" b="1" lang="en-US">
                <a:solidFill>
                  <a:srgbClr val="FFFFFF"/>
                </a:solidFill>
              </a:rPr>
              <a:t>R</a:t>
            </a:r>
            <a:r>
              <a:rPr altLang="zh-CN" b="1" lang="en-US">
                <a:solidFill>
                  <a:srgbClr val="FFFFFF"/>
                </a:solidFill>
              </a:rPr>
              <a:t>E</a:t>
            </a:r>
            <a:r>
              <a:rPr altLang="zh-CN" b="1" lang="en-US">
                <a:solidFill>
                  <a:srgbClr val="FFFFFF"/>
                </a:solidFill>
              </a:rPr>
              <a:t>S</a:t>
            </a:r>
            <a:r>
              <a:rPr altLang="zh-CN" b="1" lang="en-US">
                <a:solidFill>
                  <a:srgbClr val="FFFFFF"/>
                </a:solidFill>
              </a:rPr>
              <a:t>E</a:t>
            </a:r>
            <a:r>
              <a:rPr altLang="zh-CN" b="1" lang="en-US">
                <a:solidFill>
                  <a:srgbClr val="FFFFFF"/>
                </a:solidFill>
              </a:rPr>
              <a:t>NTER</a:t>
            </a:r>
            <a:r>
              <a:rPr altLang="zh-CN" lang="en-US">
                <a:solidFill>
                  <a:srgbClr val="FFFFFF"/>
                </a:solidFill>
              </a:rPr>
              <a:t> </a:t>
            </a:r>
            <a:r>
              <a:rPr altLang="zh-CN" lang="en-US">
                <a:solidFill>
                  <a:srgbClr val="FFFFFF"/>
                </a:solidFill>
              </a:rPr>
              <a:t>:</a:t>
            </a:r>
            <a:r>
              <a:rPr altLang="zh-CN" lang="en-US">
                <a:solidFill>
                  <a:srgbClr val="FFFFFF"/>
                </a:solidFill>
              </a:rPr>
              <a:t> </a:t>
            </a:r>
            <a:r>
              <a:rPr altLang="zh-CN" lang="en-US">
                <a:solidFill>
                  <a:srgbClr val="FFFFFF"/>
                </a:solidFill>
              </a:rPr>
              <a:t>D</a:t>
            </a:r>
            <a:r>
              <a:rPr altLang="zh-CN" lang="en-US">
                <a:solidFill>
                  <a:srgbClr val="FFFFFF"/>
                </a:solidFill>
              </a:rPr>
              <a:t>r</a:t>
            </a:r>
            <a:r>
              <a:rPr altLang="zh-CN" lang="en-US">
                <a:solidFill>
                  <a:srgbClr val="FFFFFF"/>
                </a:solidFill>
              </a:rPr>
              <a:t>.</a:t>
            </a:r>
            <a:r>
              <a:rPr altLang="zh-CN" lang="en-US">
                <a:solidFill>
                  <a:srgbClr val="FFFFFF"/>
                </a:solidFill>
              </a:rPr>
              <a:t> </a:t>
            </a:r>
            <a:r>
              <a:rPr altLang="zh-CN" lang="en-US">
                <a:solidFill>
                  <a:srgbClr val="FFFFFF"/>
                </a:solidFill>
              </a:rPr>
              <a:t>SHYAMALA</a:t>
            </a:r>
            <a:r>
              <a:rPr altLang="zh-CN" lang="en-US">
                <a:solidFill>
                  <a:srgbClr val="FFFFFF"/>
                </a:solidFill>
              </a:rPr>
              <a:t>.</a:t>
            </a:r>
            <a:r>
              <a:rPr altLang="zh-CN" lang="en-US">
                <a:solidFill>
                  <a:srgbClr val="FFFFFF"/>
                </a:solidFill>
              </a:rPr>
              <a:t> </a:t>
            </a:r>
            <a:r>
              <a:rPr altLang="zh-CN" lang="en-US">
                <a:solidFill>
                  <a:srgbClr val="FFFFFF"/>
                </a:solidFill>
              </a:rPr>
              <a:t>K</a:t>
            </a:r>
            <a:r>
              <a:rPr altLang="zh-CN" lang="en-US">
                <a:solidFill>
                  <a:srgbClr val="FFFFFF"/>
                </a:solidFill>
              </a:rPr>
              <a:t> </a:t>
            </a:r>
            <a:r>
              <a:rPr altLang="zh-CN" lang="en-US">
                <a:solidFill>
                  <a:srgbClr val="FFFFFF"/>
                </a:solidFill>
              </a:rPr>
              <a:t>2</a:t>
            </a:r>
            <a:r>
              <a:rPr altLang="zh-CN" lang="en-US">
                <a:solidFill>
                  <a:srgbClr val="FFFFFF"/>
                </a:solidFill>
              </a:rPr>
              <a:t>n</a:t>
            </a:r>
            <a:r>
              <a:rPr altLang="zh-CN" lang="en-US">
                <a:solidFill>
                  <a:srgbClr val="FFFFFF"/>
                </a:solidFill>
              </a:rPr>
              <a:t>d</a:t>
            </a:r>
            <a:r>
              <a:rPr altLang="zh-CN" lang="en-US">
                <a:solidFill>
                  <a:srgbClr val="FFFFFF"/>
                </a:solidFill>
              </a:rPr>
              <a:t> </a:t>
            </a:r>
            <a:r>
              <a:rPr altLang="zh-CN" lang="en-US">
                <a:solidFill>
                  <a:srgbClr val="FFFFFF"/>
                </a:solidFill>
              </a:rPr>
              <a:t>yr</a:t>
            </a:r>
            <a:r>
              <a:rPr altLang="zh-CN" lang="en-US">
                <a:solidFill>
                  <a:srgbClr val="FFFFFF"/>
                </a:solidFill>
              </a:rPr>
              <a:t> </a:t>
            </a:r>
            <a:r>
              <a:rPr altLang="zh-CN" lang="en-US">
                <a:solidFill>
                  <a:srgbClr val="FFFFFF"/>
                </a:solidFill>
              </a:rPr>
              <a:t>P</a:t>
            </a:r>
            <a:r>
              <a:rPr altLang="zh-CN" lang="en-US">
                <a:solidFill>
                  <a:srgbClr val="FFFFFF"/>
                </a:solidFill>
              </a:rPr>
              <a:t>G</a:t>
            </a:r>
            <a:endParaRPr altLang="zh-CN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lang="en-US">
                <a:solidFill>
                  <a:srgbClr val="008000"/>
                </a:solidFill>
              </a:rPr>
              <a:t>P</a:t>
            </a:r>
            <a:r>
              <a:rPr b="1" lang="en-US">
                <a:solidFill>
                  <a:srgbClr val="008000"/>
                </a:solidFill>
              </a:rPr>
              <a:t>R</a:t>
            </a:r>
            <a:r>
              <a:rPr b="1" lang="en-US">
                <a:solidFill>
                  <a:srgbClr val="008000"/>
                </a:solidFill>
              </a:rPr>
              <a:t>O</a:t>
            </a:r>
            <a:r>
              <a:rPr b="1" lang="en-US">
                <a:solidFill>
                  <a:srgbClr val="008000"/>
                </a:solidFill>
              </a:rPr>
              <a:t>V</a:t>
            </a:r>
            <a:r>
              <a:rPr b="1" lang="en-US">
                <a:solidFill>
                  <a:srgbClr val="008000"/>
                </a:solidFill>
              </a:rPr>
              <a:t>I</a:t>
            </a:r>
            <a:r>
              <a:rPr b="1" lang="en-US">
                <a:solidFill>
                  <a:srgbClr val="008000"/>
                </a:solidFill>
              </a:rPr>
              <a:t>S</a:t>
            </a:r>
            <a:r>
              <a:rPr b="1" lang="en-US">
                <a:solidFill>
                  <a:srgbClr val="008000"/>
                </a:solidFill>
              </a:rPr>
              <a:t>I</a:t>
            </a:r>
            <a:r>
              <a:rPr b="1" lang="en-US">
                <a:solidFill>
                  <a:srgbClr val="008000"/>
                </a:solidFill>
              </a:rPr>
              <a:t>O</a:t>
            </a:r>
            <a:r>
              <a:rPr b="1" lang="en-US">
                <a:solidFill>
                  <a:srgbClr val="008000"/>
                </a:solidFill>
              </a:rPr>
              <a:t>N</a:t>
            </a:r>
            <a:r>
              <a:rPr b="1" lang="en-US">
                <a:solidFill>
                  <a:srgbClr val="008000"/>
                </a:solidFill>
              </a:rPr>
              <a:t>A</a:t>
            </a:r>
            <a:r>
              <a:rPr b="1" lang="en-US">
                <a:solidFill>
                  <a:srgbClr val="008000"/>
                </a:solidFill>
              </a:rPr>
              <a:t>L</a:t>
            </a:r>
            <a:r>
              <a:rPr b="1" lang="en-US">
                <a:solidFill>
                  <a:srgbClr val="008000"/>
                </a:solidFill>
              </a:rPr>
              <a:t> </a:t>
            </a:r>
            <a:r>
              <a:rPr b="1" lang="en-US">
                <a:solidFill>
                  <a:srgbClr val="008000"/>
                </a:solidFill>
              </a:rPr>
              <a:t>D</a:t>
            </a:r>
            <a:r>
              <a:rPr b="1" lang="en-US">
                <a:solidFill>
                  <a:srgbClr val="008000"/>
                </a:solidFill>
              </a:rPr>
              <a:t>I</a:t>
            </a:r>
            <a:r>
              <a:rPr b="1" lang="en-US">
                <a:solidFill>
                  <a:srgbClr val="008000"/>
                </a:solidFill>
              </a:rPr>
              <a:t>A</a:t>
            </a:r>
            <a:r>
              <a:rPr b="1" lang="en-US">
                <a:solidFill>
                  <a:srgbClr val="008000"/>
                </a:solidFill>
              </a:rPr>
              <a:t>G</a:t>
            </a:r>
            <a:r>
              <a:rPr b="1" lang="en-US">
                <a:solidFill>
                  <a:srgbClr val="008000"/>
                </a:solidFill>
              </a:rPr>
              <a:t>N</a:t>
            </a:r>
            <a:r>
              <a:rPr b="1" lang="en-US">
                <a:solidFill>
                  <a:srgbClr val="008000"/>
                </a:solidFill>
              </a:rPr>
              <a:t>O</a:t>
            </a:r>
            <a:r>
              <a:rPr b="1" lang="en-US">
                <a:solidFill>
                  <a:srgbClr val="008000"/>
                </a:solidFill>
              </a:rPr>
              <a:t>S</a:t>
            </a:r>
            <a:r>
              <a:rPr b="1" lang="en-US">
                <a:solidFill>
                  <a:srgbClr val="008000"/>
                </a:solidFill>
              </a:rPr>
              <a:t>I</a:t>
            </a:r>
            <a:r>
              <a:rPr b="1" lang="en-US">
                <a:solidFill>
                  <a:srgbClr val="008000"/>
                </a:solidFill>
              </a:rPr>
              <a:t>S</a:t>
            </a:r>
            <a:endParaRPr b="1" lang="en-GB">
              <a:solidFill>
                <a:srgbClr val="008000"/>
              </a:solidFill>
            </a:endParaRPr>
          </a:p>
        </p:txBody>
      </p:sp>
      <p:sp>
        <p:nvSpPr>
          <p:cNvPr id="1048672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R</a:t>
            </a:r>
            <a:r>
              <a:rPr lang="en-US"/>
              <a:t>H</a:t>
            </a:r>
            <a:r>
              <a:rPr lang="en-US"/>
              <a:t>D</a:t>
            </a:r>
            <a:r>
              <a:rPr lang="en-US"/>
              <a:t>/</a:t>
            </a:r>
            <a:r>
              <a:rPr lang="en-US"/>
              <a:t>M</a:t>
            </a:r>
            <a:r>
              <a:rPr lang="en-US"/>
              <a:t>o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R</a:t>
            </a:r>
            <a:r>
              <a:rPr lang="en-US"/>
              <a:t>/</a:t>
            </a:r>
            <a:r>
              <a:rPr lang="en-US"/>
              <a:t>Status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V</a:t>
            </a:r>
            <a:r>
              <a:rPr lang="en-US"/>
              <a:t>R</a:t>
            </a:r>
            <a:r>
              <a:rPr lang="en-US"/>
              <a:t>/</a:t>
            </a:r>
            <a:r>
              <a:rPr lang="en-US"/>
              <a:t> </a:t>
            </a:r>
            <a:r>
              <a:rPr lang="en-US"/>
              <a:t>?</a:t>
            </a:r>
            <a:r>
              <a:rPr b="1" lang="en-US">
                <a:solidFill>
                  <a:srgbClr val="000000"/>
                </a:solidFill>
              </a:rPr>
              <a:t>PR</a:t>
            </a:r>
            <a:r>
              <a:rPr b="1" lang="en-US">
                <a:solidFill>
                  <a:srgbClr val="000000"/>
                </a:solidFill>
              </a:rPr>
              <a:t>O</a:t>
            </a:r>
            <a:r>
              <a:rPr b="1" lang="en-US">
                <a:solidFill>
                  <a:srgbClr val="000000"/>
                </a:solidFill>
              </a:rPr>
              <a:t>S</a:t>
            </a:r>
            <a:r>
              <a:rPr b="1" lang="en-US">
                <a:solidFill>
                  <a:srgbClr val="000000"/>
                </a:solidFill>
              </a:rPr>
              <a:t>T</a:t>
            </a:r>
            <a:r>
              <a:rPr b="1" lang="en-US">
                <a:solidFill>
                  <a:srgbClr val="000000"/>
                </a:solidFill>
              </a:rPr>
              <a:t>H</a:t>
            </a:r>
            <a:r>
              <a:rPr b="1" lang="en-US">
                <a:solidFill>
                  <a:srgbClr val="000000"/>
                </a:solidFill>
              </a:rPr>
              <a:t>E</a:t>
            </a:r>
            <a:r>
              <a:rPr b="1" lang="en-US">
                <a:solidFill>
                  <a:srgbClr val="000000"/>
                </a:solidFill>
              </a:rPr>
              <a:t>T</a:t>
            </a:r>
            <a:r>
              <a:rPr b="1" lang="en-US">
                <a:solidFill>
                  <a:srgbClr val="000000"/>
                </a:solidFill>
              </a:rPr>
              <a:t>IC</a:t>
            </a:r>
            <a:r>
              <a:rPr b="1" lang="en-US">
                <a:solidFill>
                  <a:srgbClr val="000000"/>
                </a:solidFill>
              </a:rPr>
              <a:t> </a:t>
            </a:r>
            <a:r>
              <a:rPr b="1" lang="en-US">
                <a:solidFill>
                  <a:srgbClr val="000000"/>
                </a:solidFill>
              </a:rPr>
              <a:t>VALVE</a:t>
            </a:r>
            <a:r>
              <a:rPr b="1" lang="en-US">
                <a:solidFill>
                  <a:srgbClr val="000000"/>
                </a:solidFill>
              </a:rPr>
              <a:t> </a:t>
            </a:r>
            <a:r>
              <a:rPr b="1" lang="en-US">
                <a:solidFill>
                  <a:srgbClr val="000000"/>
                </a:solidFill>
              </a:rPr>
              <a:t>E</a:t>
            </a:r>
            <a:r>
              <a:rPr b="1" lang="en-US">
                <a:solidFill>
                  <a:srgbClr val="000000"/>
                </a:solidFill>
              </a:rPr>
              <a:t>N</a:t>
            </a:r>
            <a:r>
              <a:rPr b="1" lang="en-US">
                <a:solidFill>
                  <a:srgbClr val="000000"/>
                </a:solidFill>
              </a:rPr>
              <a:t>D</a:t>
            </a:r>
            <a:r>
              <a:rPr b="1" lang="en-US">
                <a:solidFill>
                  <a:srgbClr val="000000"/>
                </a:solidFill>
              </a:rPr>
              <a:t>O</a:t>
            </a:r>
            <a:r>
              <a:rPr b="1" lang="en-US">
                <a:solidFill>
                  <a:srgbClr val="000000"/>
                </a:solidFill>
              </a:rPr>
              <a:t>CARDITIS</a:t>
            </a:r>
            <a:r>
              <a:rPr b="1" lang="en-US">
                <a:solidFill>
                  <a:srgbClr val="000000"/>
                </a:solidFill>
              </a:rPr>
              <a:t> </a:t>
            </a:r>
            <a:endParaRPr b="1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lang="en-US">
                <a:solidFill>
                  <a:srgbClr val="008000"/>
                </a:solidFill>
              </a:rPr>
              <a:t>I</a:t>
            </a:r>
            <a:r>
              <a:rPr b="1" lang="en-US">
                <a:solidFill>
                  <a:srgbClr val="008000"/>
                </a:solidFill>
              </a:rPr>
              <a:t>N</a:t>
            </a:r>
            <a:r>
              <a:rPr b="1" lang="en-US">
                <a:solidFill>
                  <a:srgbClr val="008000"/>
                </a:solidFill>
              </a:rPr>
              <a:t>V</a:t>
            </a:r>
            <a:r>
              <a:rPr b="1" lang="en-US">
                <a:solidFill>
                  <a:srgbClr val="008000"/>
                </a:solidFill>
              </a:rPr>
              <a:t>E</a:t>
            </a:r>
            <a:r>
              <a:rPr b="1" lang="en-US">
                <a:solidFill>
                  <a:srgbClr val="008000"/>
                </a:solidFill>
              </a:rPr>
              <a:t>S</a:t>
            </a:r>
            <a:r>
              <a:rPr b="1" lang="en-US">
                <a:solidFill>
                  <a:srgbClr val="008000"/>
                </a:solidFill>
              </a:rPr>
              <a:t>T</a:t>
            </a:r>
            <a:r>
              <a:rPr b="1" lang="en-US">
                <a:solidFill>
                  <a:srgbClr val="008000"/>
                </a:solidFill>
              </a:rPr>
              <a:t>IGATIONS</a:t>
            </a:r>
            <a:r>
              <a:rPr b="1" lang="en-US">
                <a:solidFill>
                  <a:srgbClr val="008000"/>
                </a:solidFill>
              </a:rPr>
              <a:t> </a:t>
            </a:r>
            <a:endParaRPr b="1" lang="en-GB">
              <a:solidFill>
                <a:srgbClr val="008000"/>
              </a:solidFill>
            </a:endParaRPr>
          </a:p>
        </p:txBody>
      </p:sp>
      <p:sp>
        <p:nvSpPr>
          <p:cNvPr id="1048587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 </a:t>
            </a:r>
            <a:endParaRPr lang="en-GB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17246" r="5834" b="68983"/>
          <a:stretch>
            <a:fillRect/>
          </a:stretch>
        </p:blipFill>
        <p:spPr>
          <a:xfrm>
            <a:off x="309852" y="1886747"/>
            <a:ext cx="8720771" cy="295159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30695" r="6961" b="37580"/>
          <a:stretch>
            <a:fillRect/>
          </a:stretch>
        </p:blipFill>
        <p:spPr>
          <a:xfrm>
            <a:off x="299906" y="496186"/>
            <a:ext cx="8447218" cy="6057275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1227" y="1267878"/>
            <a:ext cx="8724123" cy="4178386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800" lang="en-US"/>
              <a:t>.</a:t>
            </a:r>
            <a:endParaRPr lang="en-GB"/>
          </a:p>
        </p:txBody>
      </p:sp>
      <p:sp>
        <p:nvSpPr>
          <p:cNvPr id="1048683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</a:t>
            </a:r>
            <a:r>
              <a:rPr lang="en-US"/>
              <a:t>B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l</a:t>
            </a:r>
            <a:endParaRPr lang="en-GB"/>
          </a:p>
          <a:p>
            <a:endParaRPr lang="en-GB"/>
          </a:p>
          <a:p>
            <a:r>
              <a:rPr lang="en-US"/>
              <a:t>S</a:t>
            </a:r>
            <a:r>
              <a:rPr lang="en-US"/>
              <a:t>r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D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7</a:t>
            </a:r>
            <a:r>
              <a:rPr lang="en-US"/>
              <a:t>4</a:t>
            </a:r>
            <a:r>
              <a:rPr lang="en-US"/>
              <a:t>8</a:t>
            </a:r>
            <a:r>
              <a:rPr lang="en-US"/>
              <a:t> </a:t>
            </a:r>
            <a:r>
              <a:rPr lang="en-US"/>
              <a:t>U</a:t>
            </a:r>
            <a:r>
              <a:rPr lang="en-US"/>
              <a:t>/</a:t>
            </a:r>
            <a:r>
              <a:rPr lang="en-US"/>
              <a:t>L</a:t>
            </a:r>
            <a:endParaRPr lang="en-GB"/>
          </a:p>
          <a:p>
            <a:r>
              <a:rPr lang="en-US"/>
              <a:t>S</a:t>
            </a:r>
            <a:r>
              <a:rPr lang="en-US"/>
              <a:t>r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citonin</a:t>
            </a:r>
            <a:r>
              <a:rPr lang="en-US"/>
              <a:t> 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8</a:t>
            </a:r>
            <a:r>
              <a:rPr lang="en-US"/>
              <a:t>.</a:t>
            </a:r>
            <a:r>
              <a:rPr lang="en-US"/>
              <a:t>1</a:t>
            </a:r>
            <a:r>
              <a:rPr lang="en-US"/>
              <a:t>1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/</a:t>
            </a:r>
            <a:r>
              <a:rPr lang="en-US"/>
              <a:t>m</a:t>
            </a:r>
            <a:r>
              <a:rPr lang="en-US"/>
              <a:t>L</a:t>
            </a:r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3812" t="8841" r="3340" b="23591"/>
          <a:stretch>
            <a:fillRect/>
          </a:stretch>
        </p:blipFill>
        <p:spPr>
          <a:xfrm rot="10828916">
            <a:off x="99780" y="473805"/>
            <a:ext cx="8944440" cy="498870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6075" t="4916" r="17328" b="22617"/>
          <a:stretch>
            <a:fillRect/>
          </a:stretch>
        </p:blipFill>
        <p:spPr>
          <a:xfrm rot="5418603">
            <a:off x="1415062" y="-311771"/>
            <a:ext cx="6313875" cy="7628172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lang="en-US">
                <a:solidFill>
                  <a:srgbClr val="008000"/>
                </a:solidFill>
              </a:rPr>
              <a:t>C</a:t>
            </a:r>
            <a:r>
              <a:rPr b="1" lang="en-US">
                <a:solidFill>
                  <a:srgbClr val="008000"/>
                </a:solidFill>
              </a:rPr>
              <a:t>A</a:t>
            </a:r>
            <a:r>
              <a:rPr b="1" lang="en-US">
                <a:solidFill>
                  <a:srgbClr val="008000"/>
                </a:solidFill>
              </a:rPr>
              <a:t>R</a:t>
            </a:r>
            <a:r>
              <a:rPr b="1" lang="en-US">
                <a:solidFill>
                  <a:srgbClr val="008000"/>
                </a:solidFill>
              </a:rPr>
              <a:t>D</a:t>
            </a:r>
            <a:r>
              <a:rPr b="1" lang="en-US">
                <a:solidFill>
                  <a:srgbClr val="008000"/>
                </a:solidFill>
              </a:rPr>
              <a:t>I</a:t>
            </a:r>
            <a:r>
              <a:rPr b="1" lang="en-US">
                <a:solidFill>
                  <a:srgbClr val="008000"/>
                </a:solidFill>
              </a:rPr>
              <a:t>O</a:t>
            </a:r>
            <a:r>
              <a:rPr b="1" lang="en-US">
                <a:solidFill>
                  <a:srgbClr val="008000"/>
                </a:solidFill>
              </a:rPr>
              <a:t>L</a:t>
            </a:r>
            <a:r>
              <a:rPr b="1" lang="en-US">
                <a:solidFill>
                  <a:srgbClr val="008000"/>
                </a:solidFill>
              </a:rPr>
              <a:t>O</a:t>
            </a:r>
            <a:r>
              <a:rPr b="1" lang="en-US">
                <a:solidFill>
                  <a:srgbClr val="008000"/>
                </a:solidFill>
              </a:rPr>
              <a:t>G</a:t>
            </a:r>
            <a:r>
              <a:rPr b="1" lang="en-US">
                <a:solidFill>
                  <a:srgbClr val="008000"/>
                </a:solidFill>
              </a:rPr>
              <a:t>Y</a:t>
            </a:r>
            <a:r>
              <a:rPr b="1" lang="en-US">
                <a:solidFill>
                  <a:srgbClr val="008000"/>
                </a:solidFill>
              </a:rPr>
              <a:t> </a:t>
            </a:r>
            <a:r>
              <a:rPr b="1" lang="en-US">
                <a:solidFill>
                  <a:srgbClr val="008000"/>
                </a:solidFill>
              </a:rPr>
              <a:t>O</a:t>
            </a:r>
            <a:r>
              <a:rPr b="1" lang="en-US">
                <a:solidFill>
                  <a:srgbClr val="008000"/>
                </a:solidFill>
              </a:rPr>
              <a:t>P</a:t>
            </a:r>
            <a:r>
              <a:rPr b="1" lang="en-US">
                <a:solidFill>
                  <a:srgbClr val="008000"/>
                </a:solidFill>
              </a:rPr>
              <a:t>I</a:t>
            </a:r>
            <a:r>
              <a:rPr b="1" lang="en-US">
                <a:solidFill>
                  <a:srgbClr val="008000"/>
                </a:solidFill>
              </a:rPr>
              <a:t>N</a:t>
            </a:r>
            <a:r>
              <a:rPr b="1" lang="en-US">
                <a:solidFill>
                  <a:srgbClr val="008000"/>
                </a:solidFill>
              </a:rPr>
              <a:t>I</a:t>
            </a:r>
            <a:r>
              <a:rPr b="1" lang="en-US">
                <a:solidFill>
                  <a:srgbClr val="008000"/>
                </a:solidFill>
              </a:rPr>
              <a:t>O</a:t>
            </a:r>
            <a:r>
              <a:rPr b="1" lang="en-US">
                <a:solidFill>
                  <a:srgbClr val="008000"/>
                </a:solidFill>
              </a:rPr>
              <a:t>N</a:t>
            </a:r>
            <a:endParaRPr b="1" lang="en-GB">
              <a:solidFill>
                <a:srgbClr val="008000"/>
              </a:solidFill>
            </a:endParaRPr>
          </a:p>
        </p:txBody>
      </p:sp>
      <p:sp>
        <p:nvSpPr>
          <p:cNvPr id="1048589" name="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b="1" lang="en-US"/>
              <a:t>Screening</a:t>
            </a:r>
            <a:r>
              <a:rPr b="1" lang="en-US"/>
              <a:t> </a:t>
            </a:r>
            <a:r>
              <a:rPr b="1" lang="en-US"/>
              <a:t>Echo</a:t>
            </a:r>
            <a:r>
              <a:rPr b="1" lang="en-US"/>
              <a:t> </a:t>
            </a:r>
            <a:r>
              <a:rPr b="1" lang="en-US"/>
              <a:t>i</a:t>
            </a:r>
            <a:r>
              <a:rPr b="1" lang="en-US"/>
              <a:t>n</a:t>
            </a:r>
            <a:r>
              <a:rPr b="1" lang="en-US"/>
              <a:t> </a:t>
            </a:r>
            <a:r>
              <a:rPr b="1" lang="en-US"/>
              <a:t>t</a:t>
            </a:r>
            <a:r>
              <a:rPr b="1" lang="en-US"/>
              <a:t>r</a:t>
            </a:r>
            <a:r>
              <a:rPr b="1" lang="en-US"/>
              <a:t>i</a:t>
            </a:r>
            <a:r>
              <a:rPr b="1" lang="en-US"/>
              <a:t>a</a:t>
            </a:r>
            <a:r>
              <a:rPr b="1" lang="en-US"/>
              <a:t>g</a:t>
            </a:r>
            <a:r>
              <a:rPr b="1" lang="en-US"/>
              <a:t>e</a:t>
            </a:r>
            <a:r>
              <a:rPr b="1" lang="en-US"/>
              <a:t> </a:t>
            </a:r>
            <a:r>
              <a:rPr b="1" lang="en-US"/>
              <a:t>revealed</a:t>
            </a:r>
            <a:r>
              <a:rPr lang="en-US"/>
              <a:t> </a:t>
            </a:r>
            <a:endParaRPr lang="en-GB"/>
          </a:p>
          <a:p>
            <a:pPr indent="0" marL="0">
              <a:buNone/>
            </a:pP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y</a:t>
            </a:r>
            <a:r>
              <a:rPr lang="en-US"/>
              <a:t>cardia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d</a:t>
            </a:r>
            <a:r>
              <a:rPr lang="en-US"/>
              <a:t>y</a:t>
            </a:r>
            <a:r>
              <a:rPr lang="en-US"/>
              <a:t> </a:t>
            </a:r>
            <a:endParaRPr lang="en-GB"/>
          </a:p>
          <a:p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endParaRPr lang="en-GB"/>
          </a:p>
          <a:p>
            <a:r>
              <a:rPr lang="en-US"/>
              <a:t>M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v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k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endParaRPr lang="en-GB"/>
          </a:p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endParaRPr lang="en-GB"/>
          </a:p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f</a:t>
            </a:r>
            <a:r>
              <a:rPr lang="en-US"/>
              <a:t>f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900" lang="en-US"/>
              <a:t>.</a:t>
            </a:r>
            <a:endParaRPr lang="en-GB"/>
          </a:p>
        </p:txBody>
      </p:sp>
      <p:sp>
        <p:nvSpPr>
          <p:cNvPr id="1048678" name=""/>
          <p:cNvSpPr>
            <a:spLocks noGrp="1"/>
          </p:cNvSpPr>
          <p:nvPr>
            <p:ph idx="1"/>
          </p:nvPr>
        </p:nvSpPr>
        <p:spPr>
          <a:xfrm>
            <a:off x="302077" y="240182"/>
            <a:ext cx="8454312" cy="5677854"/>
          </a:xfrm>
        </p:spPr>
        <p:txBody>
          <a:bodyPr/>
          <a:p>
            <a:endParaRPr lang="en-GB"/>
          </a:p>
          <a:p>
            <a:endParaRPr lang="en-GB"/>
          </a:p>
          <a:p>
            <a:pPr indent="0" marL="0">
              <a:buNone/>
            </a:pPr>
            <a:r>
              <a:rPr b="1" lang="en-US" u="sng">
                <a:effectLst/>
              </a:rPr>
              <a:t>I</a:t>
            </a:r>
            <a:r>
              <a:rPr b="1" lang="en-US" u="sng">
                <a:effectLst/>
              </a:rPr>
              <a:t>M</a:t>
            </a:r>
            <a:r>
              <a:rPr b="1" lang="en-US" u="sng">
                <a:effectLst/>
              </a:rPr>
              <a:t>P</a:t>
            </a:r>
            <a:r>
              <a:rPr b="1" lang="en-US" u="sng">
                <a:effectLst/>
              </a:rPr>
              <a:t>R</a:t>
            </a:r>
            <a:r>
              <a:rPr b="1" lang="en-US" u="sng">
                <a:effectLst/>
              </a:rPr>
              <a:t>E</a:t>
            </a:r>
            <a:r>
              <a:rPr b="1" lang="en-US" u="sng">
                <a:effectLst/>
              </a:rPr>
              <a:t>S</a:t>
            </a:r>
            <a:r>
              <a:rPr b="1" lang="en-US" u="sng">
                <a:effectLst/>
              </a:rPr>
              <a:t>S</a:t>
            </a:r>
            <a:r>
              <a:rPr b="1" lang="en-US" u="sng">
                <a:effectLst/>
              </a:rPr>
              <a:t>ION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vular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k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?</a:t>
            </a:r>
            <a:r>
              <a:rPr lang="en-US"/>
              <a:t>Prosthetic</a:t>
            </a:r>
            <a:r>
              <a:rPr lang="en-US"/>
              <a:t> 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itis</a:t>
            </a:r>
            <a:r>
              <a:rPr lang="en-US"/>
              <a:t> </a:t>
            </a:r>
            <a:endParaRPr lang="en-GB"/>
          </a:p>
          <a:p>
            <a:endParaRPr lang="en-GB"/>
          </a:p>
          <a:p>
            <a:pPr indent="0" marL="0">
              <a:buNone/>
            </a:pPr>
            <a:r>
              <a:rPr b="1" lang="en-US" u="sng">
                <a:effectLst/>
              </a:rPr>
              <a:t>A</a:t>
            </a:r>
            <a:r>
              <a:rPr b="1" lang="en-US" u="sng">
                <a:effectLst/>
              </a:rPr>
              <a:t>D</a:t>
            </a:r>
            <a:r>
              <a:rPr b="1" lang="en-US" u="sng">
                <a:effectLst/>
              </a:rPr>
              <a:t>V</a:t>
            </a:r>
            <a:r>
              <a:rPr b="1" lang="en-US" u="sng">
                <a:effectLst/>
              </a:rPr>
              <a:t>I</a:t>
            </a:r>
            <a:r>
              <a:rPr b="1" lang="en-US" u="sng">
                <a:effectLst/>
              </a:rPr>
              <a:t>C</a:t>
            </a:r>
            <a:r>
              <a:rPr b="1" lang="en-US" u="sng">
                <a:effectLst/>
              </a:rPr>
              <a:t>E</a:t>
            </a:r>
            <a:r>
              <a:rPr lang="en-US"/>
              <a:t>:</a:t>
            </a:r>
            <a:r>
              <a:rPr lang="en-US"/>
              <a:t> </a:t>
            </a:r>
            <a:endParaRPr lang="en-GB"/>
          </a:p>
          <a:p>
            <a:r>
              <a:rPr lang="en-US"/>
              <a:t>B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o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and</a:t>
            </a:r>
            <a:r>
              <a:rPr lang="en-US"/>
              <a:t> </a:t>
            </a:r>
            <a:r>
              <a:rPr lang="en-US"/>
              <a:t>sensitivity</a:t>
            </a:r>
            <a:r>
              <a:rPr lang="en-US"/>
              <a:t> </a:t>
            </a:r>
            <a:endParaRPr lang="en-GB"/>
          </a:p>
          <a:p>
            <a:r>
              <a:rPr lang="en-US"/>
              <a:t>C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endParaRPr lang="en-GB"/>
          </a:p>
          <a:p>
            <a:r>
              <a:rPr lang="en-US"/>
              <a:t>T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s</a:t>
            </a:r>
            <a:r>
              <a:rPr lang="en-US"/>
              <a:t>f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lang="en-US">
                <a:solidFill>
                  <a:srgbClr val="008000"/>
                </a:solidFill>
              </a:rPr>
              <a:t>T</a:t>
            </a:r>
            <a:r>
              <a:rPr b="1" lang="en-US">
                <a:solidFill>
                  <a:srgbClr val="008000"/>
                </a:solidFill>
              </a:rPr>
              <a:t>R</a:t>
            </a:r>
            <a:r>
              <a:rPr b="1" lang="en-US">
                <a:solidFill>
                  <a:srgbClr val="008000"/>
                </a:solidFill>
              </a:rPr>
              <a:t>E</a:t>
            </a:r>
            <a:r>
              <a:rPr b="1" lang="en-US">
                <a:solidFill>
                  <a:srgbClr val="008000"/>
                </a:solidFill>
              </a:rPr>
              <a:t>A</a:t>
            </a:r>
            <a:r>
              <a:rPr b="1" lang="en-US">
                <a:solidFill>
                  <a:srgbClr val="008000"/>
                </a:solidFill>
              </a:rPr>
              <a:t>T</a:t>
            </a:r>
            <a:r>
              <a:rPr b="1" lang="en-US">
                <a:solidFill>
                  <a:srgbClr val="008000"/>
                </a:solidFill>
              </a:rPr>
              <a:t>M</a:t>
            </a:r>
            <a:r>
              <a:rPr b="1" lang="en-US">
                <a:solidFill>
                  <a:srgbClr val="008000"/>
                </a:solidFill>
              </a:rPr>
              <a:t>E</a:t>
            </a:r>
            <a:r>
              <a:rPr b="1" lang="en-US">
                <a:solidFill>
                  <a:srgbClr val="008000"/>
                </a:solidFill>
              </a:rPr>
              <a:t>N</a:t>
            </a:r>
            <a:r>
              <a:rPr b="1" lang="en-US">
                <a:solidFill>
                  <a:srgbClr val="008000"/>
                </a:solidFill>
              </a:rPr>
              <a:t>T</a:t>
            </a:r>
            <a:r>
              <a:rPr b="1" lang="en-US">
                <a:solidFill>
                  <a:srgbClr val="008000"/>
                </a:solidFill>
              </a:rPr>
              <a:t> </a:t>
            </a:r>
            <a:r>
              <a:rPr b="1" lang="en-US">
                <a:solidFill>
                  <a:srgbClr val="008000"/>
                </a:solidFill>
              </a:rPr>
              <a:t>G</a:t>
            </a:r>
            <a:r>
              <a:rPr b="1" lang="en-US">
                <a:solidFill>
                  <a:srgbClr val="008000"/>
                </a:solidFill>
              </a:rPr>
              <a:t>I</a:t>
            </a:r>
            <a:r>
              <a:rPr b="1" lang="en-US">
                <a:solidFill>
                  <a:srgbClr val="008000"/>
                </a:solidFill>
              </a:rPr>
              <a:t>V</a:t>
            </a:r>
            <a:r>
              <a:rPr b="1" lang="en-US">
                <a:solidFill>
                  <a:srgbClr val="008000"/>
                </a:solidFill>
              </a:rPr>
              <a:t>E</a:t>
            </a:r>
            <a:r>
              <a:rPr b="1" lang="en-US">
                <a:solidFill>
                  <a:srgbClr val="008000"/>
                </a:solidFill>
              </a:rPr>
              <a:t>N</a:t>
            </a:r>
            <a:r>
              <a:rPr b="1" lang="en-US">
                <a:solidFill>
                  <a:srgbClr val="008000"/>
                </a:solidFill>
              </a:rPr>
              <a:t> </a:t>
            </a:r>
            <a:endParaRPr b="1" lang="en-GB">
              <a:solidFill>
                <a:srgbClr val="008000"/>
              </a:solidFill>
            </a:endParaRPr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>
          <a:xfrm>
            <a:off x="512016" y="1552272"/>
            <a:ext cx="7886700" cy="4351338"/>
          </a:xfrm>
        </p:spPr>
        <p:txBody>
          <a:bodyPr>
            <a:normAutofit/>
          </a:bodyPr>
          <a:p>
            <a:r>
              <a:rPr lang="en-US"/>
              <a:t>N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2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6</a:t>
            </a:r>
            <a:r>
              <a:rPr lang="en-US"/>
              <a:t>L</a:t>
            </a:r>
            <a:r>
              <a:rPr lang="en-US"/>
              <a:t>/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n</a:t>
            </a:r>
            <a:endParaRPr lang="en-GB"/>
          </a:p>
          <a:p>
            <a:r>
              <a:rPr lang="en-US"/>
              <a:t>I</a:t>
            </a:r>
            <a:r>
              <a:rPr lang="en-US"/>
              <a:t>n</a:t>
            </a:r>
            <a:r>
              <a:rPr lang="en-US"/>
              <a:t>j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Vancomycin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g</a:t>
            </a:r>
            <a:r>
              <a:rPr lang="en-US"/>
              <a:t>m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v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f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d</a:t>
            </a:r>
            <a:endParaRPr lang="en-GB"/>
          </a:p>
          <a:p>
            <a:r>
              <a:rPr lang="en-US"/>
              <a:t>I</a:t>
            </a:r>
            <a:r>
              <a:rPr lang="en-US"/>
              <a:t>n</a:t>
            </a:r>
            <a:r>
              <a:rPr lang="en-US"/>
              <a:t>j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8</a:t>
            </a:r>
            <a:r>
              <a:rPr lang="en-US"/>
              <a:t>0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v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d</a:t>
            </a:r>
            <a:r>
              <a:rPr lang="en-US"/>
              <a:t> </a:t>
            </a:r>
            <a:endParaRPr lang="en-GB"/>
          </a:p>
          <a:p>
            <a:r>
              <a:rPr lang="en-US"/>
              <a:t>C</a:t>
            </a:r>
            <a:r>
              <a:rPr lang="en-US"/>
              <a:t>a</a:t>
            </a:r>
            <a:r>
              <a:rPr lang="en-US"/>
              <a:t>p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Rifam</a:t>
            </a:r>
            <a:r>
              <a:rPr lang="en-US"/>
              <a:t>p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0</a:t>
            </a:r>
            <a:r>
              <a:rPr lang="en-US"/>
              <a:t>0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d</a:t>
            </a:r>
            <a:r>
              <a:rPr lang="en-US"/>
              <a:t>s</a:t>
            </a:r>
            <a:endParaRPr lang="en-GB"/>
          </a:p>
          <a:p>
            <a:r>
              <a:rPr lang="en-US"/>
              <a:t>C</a:t>
            </a:r>
            <a:r>
              <a:rPr lang="en-US"/>
              <a:t>a</a:t>
            </a:r>
            <a:r>
              <a:rPr lang="en-US"/>
              <a:t>p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Omep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z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0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d</a:t>
            </a:r>
            <a:endParaRPr lang="en-GB"/>
          </a:p>
          <a:p>
            <a:r>
              <a:rPr lang="en-US"/>
              <a:t>I</a:t>
            </a:r>
            <a:r>
              <a:rPr lang="en-US"/>
              <a:t>n</a:t>
            </a:r>
            <a:r>
              <a:rPr lang="en-US"/>
              <a:t>j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@</a:t>
            </a:r>
            <a:r>
              <a:rPr lang="en-US"/>
              <a:t> </a:t>
            </a:r>
            <a:r>
              <a:rPr lang="en-US"/>
              <a:t>0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/</a:t>
            </a:r>
            <a:r>
              <a:rPr lang="en-US"/>
              <a:t>k</a:t>
            </a:r>
            <a:r>
              <a:rPr lang="en-US"/>
              <a:t>g</a:t>
            </a:r>
            <a:r>
              <a:rPr lang="en-US"/>
              <a:t>/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v</a:t>
            </a:r>
            <a:r>
              <a:rPr lang="en-US"/>
              <a:t> </a:t>
            </a:r>
            <a:r>
              <a:rPr lang="en-US"/>
              <a:t>infusion</a:t>
            </a:r>
            <a:r>
              <a:rPr lang="en-US"/>
              <a:t> 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g</a:t>
            </a:r>
            <a:r>
              <a:rPr lang="en-US"/>
              <a:t>o</a:t>
            </a:r>
            <a:r>
              <a:rPr lang="en-US"/>
              <a:t>x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0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5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d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d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Spironolactone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5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d</a:t>
            </a:r>
            <a:endParaRPr lang="en-GB"/>
          </a:p>
          <a:p>
            <a:r>
              <a:rPr lang="en-US"/>
              <a:t>1</a:t>
            </a:r>
            <a:r>
              <a:rPr lang="en-US"/>
              <a:t> </a:t>
            </a:r>
            <a:r>
              <a:rPr lang="en-US"/>
              <a:t>PRBC</a:t>
            </a:r>
            <a:r>
              <a:rPr lang="en-US"/>
              <a:t> </a:t>
            </a:r>
            <a:r>
              <a:rPr lang="en-US"/>
              <a:t>transfusion</a:t>
            </a:r>
            <a:r>
              <a:rPr lang="en-US"/>
              <a:t> </a:t>
            </a:r>
            <a:r>
              <a:rPr lang="en-US"/>
              <a:t>&amp;</a:t>
            </a:r>
            <a:r>
              <a:rPr lang="en-US"/>
              <a:t> 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F</a:t>
            </a:r>
            <a:r>
              <a:rPr lang="en-US"/>
              <a:t>P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s</a:t>
            </a:r>
            <a:r>
              <a:rPr lang="en-US"/>
              <a:t>fusion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e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800" lang="en-US"/>
              <a:t>.</a:t>
            </a:r>
            <a:endParaRPr lang="en-GB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>
          <a:xfrm>
            <a:off x="545604" y="365125"/>
            <a:ext cx="7886700" cy="6071922"/>
          </a:xfr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lang="en-US"/>
              <a:t>A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0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bro</a:t>
            </a:r>
            <a:r>
              <a:rPr lang="en-US"/>
              <a:t>u</a:t>
            </a:r>
            <a:r>
              <a:rPr lang="en-US"/>
              <a:t>g</a:t>
            </a:r>
            <a:r>
              <a:rPr lang="en-US"/>
              <a:t>h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Fever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g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int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ttent</a:t>
            </a:r>
            <a:r>
              <a:rPr lang="en-US"/>
              <a:t> </a:t>
            </a:r>
            <a:r>
              <a:rPr lang="en-US"/>
              <a:t>for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k</a:t>
            </a:r>
            <a:r>
              <a:rPr lang="en-US"/>
              <a:t>s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k</a:t>
            </a:r>
            <a:r>
              <a:rPr lang="en-US"/>
              <a:t>s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f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iating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ociated</a:t>
            </a:r>
            <a:r>
              <a:rPr lang="en-US"/>
              <a:t> </a:t>
            </a:r>
            <a:r>
              <a:rPr lang="en-US"/>
              <a:t>with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p</a:t>
            </a:r>
            <a:r>
              <a:rPr lang="en-US"/>
              <a:t>i</a:t>
            </a:r>
            <a:r>
              <a:rPr lang="en-US"/>
              <a:t>tations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5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y</a:t>
            </a:r>
            <a:r>
              <a:rPr lang="en-US"/>
              <a:t>s</a:t>
            </a:r>
            <a:r>
              <a:rPr lang="en-US"/>
              <a:t> 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ness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Y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Cl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4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+</a:t>
            </a:r>
            <a:r>
              <a:rPr lang="en-US"/>
              <a:t> 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ematuria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y</a:t>
            </a:r>
            <a:r>
              <a:rPr lang="en-US"/>
              <a:t>s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Bleeding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tations</a:t>
            </a:r>
            <a:r>
              <a:rPr lang="en-US"/>
              <a:t> 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g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with</a:t>
            </a:r>
            <a:r>
              <a:rPr lang="en-US"/>
              <a:t> </a:t>
            </a:r>
            <a:r>
              <a:rPr lang="en-US"/>
              <a:t>expectoration</a:t>
            </a:r>
            <a:r>
              <a:rPr lang="en-US"/>
              <a:t> 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v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s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e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k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No h/o seizures, LOC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altered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s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u</a:t>
            </a:r>
            <a:r>
              <a:rPr lang="en-US"/>
              <a:t>m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800" lang="en-US"/>
              <a:t>.</a:t>
            </a:r>
            <a:endParaRPr lang="en-GB"/>
          </a:p>
        </p:txBody>
      </p:sp>
      <p:sp>
        <p:nvSpPr>
          <p:cNvPr id="1048597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taken </a:t>
            </a:r>
            <a:r>
              <a:rPr lang="en-US"/>
              <a:t>o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V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V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ment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11918"/>
          <a:stretch>
            <a:fillRect/>
          </a:stretch>
        </p:blipFill>
        <p:spPr>
          <a:xfrm rot="21600000">
            <a:off x="404264" y="421131"/>
            <a:ext cx="8313164" cy="6065535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lang="en-US">
                <a:solidFill>
                  <a:srgbClr val="008000"/>
                </a:solidFill>
                <a:effectLst/>
              </a:rPr>
              <a:t>P</a:t>
            </a:r>
            <a:r>
              <a:rPr b="1" lang="en-US">
                <a:solidFill>
                  <a:srgbClr val="008000"/>
                </a:solidFill>
                <a:effectLst/>
              </a:rPr>
              <a:t>A</a:t>
            </a:r>
            <a:r>
              <a:rPr b="1" lang="en-US">
                <a:solidFill>
                  <a:srgbClr val="008000"/>
                </a:solidFill>
                <a:effectLst/>
              </a:rPr>
              <a:t>S</a:t>
            </a:r>
            <a:r>
              <a:rPr b="1" lang="en-US">
                <a:solidFill>
                  <a:srgbClr val="008000"/>
                </a:solidFill>
                <a:effectLst/>
              </a:rPr>
              <a:t>T</a:t>
            </a:r>
            <a:r>
              <a:rPr b="1" lang="en-US">
                <a:solidFill>
                  <a:srgbClr val="008000"/>
                </a:solidFill>
                <a:effectLst/>
              </a:rPr>
              <a:t> </a:t>
            </a:r>
            <a:r>
              <a:rPr b="1" lang="en-US">
                <a:solidFill>
                  <a:srgbClr val="008000"/>
                </a:solidFill>
                <a:effectLst/>
              </a:rPr>
              <a:t>HISTORY</a:t>
            </a:r>
            <a:r>
              <a:rPr b="1" lang="en-US">
                <a:solidFill>
                  <a:srgbClr val="008000"/>
                </a:solidFill>
                <a:effectLst/>
              </a:rPr>
              <a:t> </a:t>
            </a:r>
            <a:endParaRPr b="1" lang="en-GB">
              <a:solidFill>
                <a:srgbClr val="008000"/>
              </a:solidFill>
              <a:effectLst/>
            </a:endParaRPr>
          </a:p>
        </p:txBody>
      </p:sp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/>
              <a:t>P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k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H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R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6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r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ar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 </a:t>
            </a:r>
            <a:r>
              <a:rPr lang="en-US"/>
              <a:t>u</a:t>
            </a:r>
            <a:r>
              <a:rPr lang="en-US"/>
              <a:t>p</a:t>
            </a:r>
            <a:endParaRPr lang="en-GB"/>
          </a:p>
          <a:p>
            <a:r>
              <a:rPr lang="en-US"/>
              <a:t>H</a:t>
            </a:r>
            <a:r>
              <a:rPr lang="en-US"/>
              <a:t>/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Recurrent</a:t>
            </a:r>
            <a:r>
              <a:rPr lang="en-US"/>
              <a:t> </a:t>
            </a:r>
            <a:r>
              <a:rPr lang="en-US"/>
              <a:t>hosp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ssion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ness</a:t>
            </a:r>
            <a:r>
              <a:rPr lang="en-US"/>
              <a:t> </a:t>
            </a:r>
            <a:r>
              <a:rPr lang="en-US"/>
              <a:t>(</a:t>
            </a:r>
            <a:r>
              <a:rPr lang="en-US"/>
              <a:t>p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m</a:t>
            </a:r>
            <a:r>
              <a:rPr lang="en-US"/>
              <a:t>onary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)</a:t>
            </a:r>
            <a:endParaRPr lang="en-GB"/>
          </a:p>
          <a:p>
            <a:r>
              <a:rPr lang="en-US"/>
              <a:t>R</a:t>
            </a:r>
            <a:r>
              <a:rPr lang="en-US"/>
              <a:t>e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o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V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d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endParaRPr lang="en-GB"/>
          </a:p>
          <a:p>
            <a:r>
              <a:rPr lang="en-US"/>
              <a:t>D</a:t>
            </a:r>
            <a:r>
              <a:rPr lang="en-US"/>
              <a:t>V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I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F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CEMENT</a:t>
            </a:r>
            <a:r>
              <a:rPr lang="en-US"/>
              <a:t> </a:t>
            </a:r>
            <a:r>
              <a:rPr lang="en-US"/>
              <a:t>don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2</a:t>
            </a:r>
            <a:r>
              <a:rPr lang="en-US"/>
              <a:t>.</a:t>
            </a:r>
            <a:r>
              <a:rPr lang="en-US"/>
              <a:t>0</a:t>
            </a:r>
            <a:r>
              <a:rPr lang="en-US"/>
              <a:t>1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6</a:t>
            </a:r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800" lang="en-US"/>
              <a:t>.</a:t>
            </a:r>
            <a:endParaRPr lang="en-GB"/>
          </a:p>
        </p:txBody>
      </p:sp>
      <p:sp>
        <p:nvSpPr>
          <p:cNvPr id="1048612" name=""/>
          <p:cNvSpPr>
            <a:spLocks noGrp="1"/>
          </p:cNvSpPr>
          <p:nvPr>
            <p:ph idx="1"/>
          </p:nvPr>
        </p:nvSpPr>
        <p:spPr>
          <a:xfrm>
            <a:off x="500204" y="702378"/>
            <a:ext cx="7886700" cy="5453245"/>
          </a:xfrm>
        </p:spPr>
        <p:txBody>
          <a:bodyPr>
            <a:normAutofit/>
          </a:bodyPr>
          <a:p>
            <a:pPr indent="0" marL="0">
              <a:buNone/>
            </a:pPr>
            <a:r>
              <a:rPr lang="en-US" u="none"/>
              <a:t>P</a:t>
            </a:r>
            <a:r>
              <a:rPr lang="en-US" u="none"/>
              <a:t>t</a:t>
            </a:r>
            <a:r>
              <a:rPr lang="en-US" u="none"/>
              <a:t> </a:t>
            </a:r>
            <a:r>
              <a:rPr lang="en-US" u="none"/>
              <a:t>w</a:t>
            </a:r>
            <a:r>
              <a:rPr lang="en-US" u="none"/>
              <a:t>a</a:t>
            </a:r>
            <a:r>
              <a:rPr lang="en-US" u="none"/>
              <a:t>s</a:t>
            </a:r>
            <a:r>
              <a:rPr lang="en-US" u="none"/>
              <a:t> </a:t>
            </a:r>
            <a:r>
              <a:rPr lang="en-US" u="none"/>
              <a:t>d</a:t>
            </a:r>
            <a:r>
              <a:rPr lang="en-US" u="none"/>
              <a:t>i</a:t>
            </a:r>
            <a:r>
              <a:rPr lang="en-US" u="none"/>
              <a:t>s</a:t>
            </a:r>
            <a:r>
              <a:rPr lang="en-US" u="none"/>
              <a:t>c</a:t>
            </a:r>
            <a:r>
              <a:rPr lang="en-US" u="none"/>
              <a:t>h</a:t>
            </a:r>
            <a:r>
              <a:rPr lang="en-US" u="none"/>
              <a:t>a</a:t>
            </a:r>
            <a:r>
              <a:rPr lang="en-US" u="none"/>
              <a:t>r</a:t>
            </a:r>
            <a:r>
              <a:rPr lang="en-US" u="none"/>
              <a:t>g</a:t>
            </a:r>
            <a:r>
              <a:rPr lang="en-US" u="none"/>
              <a:t>e</a:t>
            </a:r>
            <a:r>
              <a:rPr lang="en-US" u="none"/>
              <a:t>d</a:t>
            </a:r>
            <a:r>
              <a:rPr lang="en-US" u="none"/>
              <a:t> </a:t>
            </a:r>
            <a:r>
              <a:rPr lang="en-US" u="none"/>
              <a:t>w</a:t>
            </a:r>
            <a:r>
              <a:rPr lang="en-US" u="none"/>
              <a:t>i</a:t>
            </a:r>
            <a:r>
              <a:rPr lang="en-US" u="none"/>
              <a:t>t</a:t>
            </a:r>
            <a:r>
              <a:rPr lang="en-US" u="none"/>
              <a:t>h</a:t>
            </a:r>
            <a:endParaRPr lang="en-GB" u="none"/>
          </a:p>
          <a:p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Linez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6</a:t>
            </a:r>
            <a:r>
              <a:rPr lang="en-US"/>
              <a:t>0</a:t>
            </a:r>
            <a:r>
              <a:rPr lang="en-US"/>
              <a:t>0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d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Cipro</a:t>
            </a:r>
            <a:r>
              <a:rPr lang="en-US"/>
              <a:t>f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x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5</a:t>
            </a:r>
            <a:r>
              <a:rPr lang="en-US"/>
              <a:t>0</a:t>
            </a:r>
            <a:r>
              <a:rPr lang="en-US"/>
              <a:t>0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d</a:t>
            </a:r>
            <a:r>
              <a:rPr lang="en-US"/>
              <a:t> 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tamol</a:t>
            </a:r>
            <a:r>
              <a:rPr lang="en-US"/>
              <a:t> </a:t>
            </a:r>
            <a:r>
              <a:rPr lang="en-US"/>
              <a:t>500mg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d</a:t>
            </a:r>
            <a:r>
              <a:rPr lang="en-US"/>
              <a:t>s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Ranitidine</a:t>
            </a:r>
            <a:r>
              <a:rPr lang="en-US"/>
              <a:t> </a:t>
            </a:r>
            <a:r>
              <a:rPr lang="en-US"/>
              <a:t>150mg</a:t>
            </a:r>
            <a:r>
              <a:rPr lang="en-US"/>
              <a:t> </a:t>
            </a:r>
            <a:r>
              <a:rPr lang="en-US"/>
              <a:t>bd</a:t>
            </a:r>
            <a:r>
              <a:rPr lang="en-US"/>
              <a:t> 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p</a:t>
            </a:r>
            <a:r>
              <a:rPr lang="en-US"/>
              <a:t>i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7</a:t>
            </a:r>
            <a:r>
              <a:rPr lang="en-US"/>
              <a:t>5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d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g</a:t>
            </a:r>
            <a:r>
              <a:rPr lang="en-US"/>
              <a:t>o</a:t>
            </a:r>
            <a:r>
              <a:rPr lang="en-US"/>
              <a:t>x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0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5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(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y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5</a:t>
            </a:r>
            <a:r>
              <a:rPr lang="en-US"/>
              <a:t>/</a:t>
            </a:r>
            <a:r>
              <a:rPr lang="en-US"/>
              <a:t>7</a:t>
            </a:r>
            <a:r>
              <a:rPr lang="en-US"/>
              <a:t>)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5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d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y</a:t>
            </a:r>
            <a:r>
              <a:rPr lang="en-US"/>
              <a:t>s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5</a:t>
            </a:r>
            <a:r>
              <a:rPr lang="en-US"/>
              <a:t>0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d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d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800" lang="en-US"/>
              <a:t>.</a:t>
            </a:r>
            <a:endParaRPr lang="en-GB"/>
          </a:p>
        </p:txBody>
      </p:sp>
      <p:sp>
        <p:nvSpPr>
          <p:cNvPr id="1048676" name=""/>
          <p:cNvSpPr>
            <a:spLocks noGrp="1"/>
          </p:cNvSpPr>
          <p:nvPr>
            <p:ph idx="1"/>
          </p:nvPr>
        </p:nvSpPr>
        <p:spPr>
          <a:xfrm>
            <a:off x="465363" y="365125"/>
            <a:ext cx="7886700" cy="5913351"/>
          </a:xfrm>
        </p:spPr>
        <p:txBody>
          <a:bodyPr>
            <a:normAutofit fontScale="96429"/>
          </a:bodyPr>
          <a:p>
            <a:r>
              <a:rPr lang="en-US"/>
              <a:t>H/o re-admission in CTVS dept (31.1.26 - 9.2.26) with similar complaints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ever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headache</a:t>
            </a:r>
            <a:r>
              <a:rPr lang="en-US"/>
              <a:t> </a:t>
            </a:r>
            <a:endParaRPr lang="en-GB"/>
          </a:p>
          <a:p>
            <a:endParaRPr lang="en-GB"/>
          </a:p>
          <a:p>
            <a:pPr indent="0" marL="0">
              <a:buNone/>
            </a:pPr>
            <a:r>
              <a:rPr lang="en-US" u="sng"/>
              <a:t>He was evaluated for the same</a:t>
            </a:r>
            <a:r>
              <a:rPr lang="en-US" u="sng"/>
              <a:t>:</a:t>
            </a:r>
            <a:r>
              <a:rPr lang="en-US" u="sng"/>
              <a:t> </a:t>
            </a:r>
            <a:endParaRPr lang="en-GB" u="sng"/>
          </a:p>
          <a:p>
            <a:endParaRPr lang="en-GB"/>
          </a:p>
          <a:p>
            <a:r>
              <a:rPr lang="en-US"/>
              <a:t>C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3</a:t>
            </a:r>
            <a:r>
              <a:rPr lang="en-US"/>
              <a:t>1</a:t>
            </a:r>
            <a:r>
              <a:rPr lang="en-US"/>
              <a:t>.</a:t>
            </a:r>
            <a:r>
              <a:rPr lang="en-US"/>
              <a:t>1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6</a:t>
            </a:r>
            <a:endParaRPr lang="en-GB"/>
          </a:p>
          <a:p>
            <a:r>
              <a:rPr lang="en-US"/>
              <a:t>B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o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and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ensitivity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5</a:t>
            </a:r>
            <a:r>
              <a:rPr lang="en-US"/>
              <a:t>.</a:t>
            </a:r>
            <a:r>
              <a:rPr lang="en-US"/>
              <a:t>1</a:t>
            </a:r>
            <a:r>
              <a:rPr lang="en-US"/>
              <a:t>.</a:t>
            </a:r>
            <a:r>
              <a:rPr lang="en-US"/>
              <a:t>2</a:t>
            </a:r>
            <a:r>
              <a:rPr lang="en-US"/>
              <a:t>6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h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growth</a:t>
            </a:r>
            <a:r>
              <a:rPr lang="en-US"/>
              <a:t> </a:t>
            </a:r>
            <a:endParaRPr lang="en-GB"/>
          </a:p>
          <a:p>
            <a:r>
              <a:rPr lang="en-US"/>
              <a:t>U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and</a:t>
            </a:r>
            <a:r>
              <a:rPr lang="en-US"/>
              <a:t> </a:t>
            </a:r>
            <a:r>
              <a:rPr lang="en-US"/>
              <a:t>sensitivity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h</a:t>
            </a:r>
            <a:r>
              <a:rPr lang="en-US"/>
              <a:t>o</a:t>
            </a:r>
            <a:r>
              <a:rPr lang="en-US"/>
              <a:t>w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growth</a:t>
            </a:r>
            <a:r>
              <a:rPr lang="en-US"/>
              <a:t> </a:t>
            </a:r>
            <a:endParaRPr lang="en-GB"/>
          </a:p>
          <a:p>
            <a:r>
              <a:rPr lang="en-US"/>
              <a:t>D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u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g</a:t>
            </a:r>
            <a:r>
              <a:rPr lang="en-US"/>
              <a:t>M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 </a:t>
            </a:r>
            <a:endParaRPr lang="en-GB"/>
          </a:p>
          <a:p>
            <a:endParaRPr lang="en-GB"/>
          </a:p>
          <a:p>
            <a:r>
              <a:rPr lang="en-US"/>
              <a:t>H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charged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lang="en-US">
                <a:solidFill>
                  <a:srgbClr val="008000"/>
                </a:solidFill>
              </a:rPr>
              <a:t>P</a:t>
            </a:r>
            <a:r>
              <a:rPr b="1" lang="en-US">
                <a:solidFill>
                  <a:srgbClr val="008000"/>
                </a:solidFill>
              </a:rPr>
              <a:t>E</a:t>
            </a:r>
            <a:r>
              <a:rPr b="1" lang="en-US">
                <a:solidFill>
                  <a:srgbClr val="008000"/>
                </a:solidFill>
              </a:rPr>
              <a:t>R</a:t>
            </a:r>
            <a:r>
              <a:rPr b="1" lang="en-US">
                <a:solidFill>
                  <a:srgbClr val="008000"/>
                </a:solidFill>
              </a:rPr>
              <a:t>S</a:t>
            </a:r>
            <a:r>
              <a:rPr b="1" lang="en-US">
                <a:solidFill>
                  <a:srgbClr val="008000"/>
                </a:solidFill>
              </a:rPr>
              <a:t>O</a:t>
            </a:r>
            <a:r>
              <a:rPr b="1" lang="en-US">
                <a:solidFill>
                  <a:srgbClr val="008000"/>
                </a:solidFill>
              </a:rPr>
              <a:t>N</a:t>
            </a:r>
            <a:r>
              <a:rPr b="1" lang="en-US">
                <a:solidFill>
                  <a:srgbClr val="008000"/>
                </a:solidFill>
              </a:rPr>
              <a:t>A</a:t>
            </a:r>
            <a:r>
              <a:rPr b="1" lang="en-US">
                <a:solidFill>
                  <a:srgbClr val="008000"/>
                </a:solidFill>
              </a:rPr>
              <a:t>L</a:t>
            </a:r>
            <a:r>
              <a:rPr b="1" lang="en-US">
                <a:solidFill>
                  <a:srgbClr val="008000"/>
                </a:solidFill>
              </a:rPr>
              <a:t> </a:t>
            </a:r>
            <a:r>
              <a:rPr b="1" lang="en-US">
                <a:solidFill>
                  <a:srgbClr val="008000"/>
                </a:solidFill>
              </a:rPr>
              <a:t>HISTORY</a:t>
            </a:r>
            <a:r>
              <a:rPr b="1" lang="en-US">
                <a:solidFill>
                  <a:srgbClr val="008000"/>
                </a:solidFill>
              </a:rPr>
              <a:t> </a:t>
            </a:r>
            <a:endParaRPr b="1" lang="en-GB">
              <a:solidFill>
                <a:srgbClr val="008000"/>
              </a:solidFill>
            </a:endParaRPr>
          </a:p>
        </p:txBody>
      </p:sp>
      <p:sp>
        <p:nvSpPr>
          <p:cNvPr id="104861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U</a:t>
            </a:r>
            <a:r>
              <a:rPr lang="en-US"/>
              <a:t>n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 </a:t>
            </a:r>
            <a:endParaRPr lang="en-GB"/>
          </a:p>
          <a:p>
            <a:r>
              <a:rPr lang="en-US"/>
              <a:t>C</a:t>
            </a:r>
            <a:r>
              <a:rPr lang="en-US"/>
              <a:t>h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m</a:t>
            </a:r>
            <a:r>
              <a:rPr lang="en-US"/>
              <a:t>o</a:t>
            </a:r>
            <a:r>
              <a:rPr lang="en-US"/>
              <a:t>k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h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0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 </a:t>
            </a:r>
            <a:endParaRPr lang="en-GB"/>
          </a:p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u</a:t>
            </a:r>
            <a:r>
              <a:rPr lang="en-US"/>
              <a:t>b</a:t>
            </a:r>
            <a:r>
              <a:rPr lang="en-US"/>
              <a:t>s</a:t>
            </a:r>
            <a:r>
              <a:rPr lang="en-US"/>
              <a:t>tance</a:t>
            </a:r>
            <a:r>
              <a:rPr lang="en-US"/>
              <a:t> </a:t>
            </a:r>
            <a:r>
              <a:rPr lang="en-US"/>
              <a:t>abuse</a:t>
            </a:r>
            <a:r>
              <a:rPr lang="en-US"/>
              <a:t> </a:t>
            </a:r>
            <a:endParaRPr lang="en-GB"/>
          </a:p>
          <a:p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mix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lang="en-US">
                <a:solidFill>
                  <a:srgbClr val="008000"/>
                </a:solidFill>
              </a:rPr>
              <a:t>G</a:t>
            </a:r>
            <a:r>
              <a:rPr b="1" lang="en-US">
                <a:solidFill>
                  <a:srgbClr val="008000"/>
                </a:solidFill>
              </a:rPr>
              <a:t>E</a:t>
            </a:r>
            <a:r>
              <a:rPr b="1" lang="en-US">
                <a:solidFill>
                  <a:srgbClr val="008000"/>
                </a:solidFill>
              </a:rPr>
              <a:t>N</a:t>
            </a:r>
            <a:r>
              <a:rPr b="1" lang="en-US">
                <a:solidFill>
                  <a:srgbClr val="008000"/>
                </a:solidFill>
              </a:rPr>
              <a:t>E</a:t>
            </a:r>
            <a:r>
              <a:rPr b="1" lang="en-US">
                <a:solidFill>
                  <a:srgbClr val="008000"/>
                </a:solidFill>
              </a:rPr>
              <a:t>R</a:t>
            </a:r>
            <a:r>
              <a:rPr b="1" lang="en-US">
                <a:solidFill>
                  <a:srgbClr val="008000"/>
                </a:solidFill>
              </a:rPr>
              <a:t>A</a:t>
            </a:r>
            <a:r>
              <a:rPr b="1" lang="en-US">
                <a:solidFill>
                  <a:srgbClr val="008000"/>
                </a:solidFill>
              </a:rPr>
              <a:t>L</a:t>
            </a:r>
            <a:r>
              <a:rPr b="1" lang="en-US">
                <a:solidFill>
                  <a:srgbClr val="008000"/>
                </a:solidFill>
              </a:rPr>
              <a:t> </a:t>
            </a:r>
            <a:r>
              <a:rPr b="1" lang="en-US">
                <a:solidFill>
                  <a:srgbClr val="008000"/>
                </a:solidFill>
              </a:rPr>
              <a:t>EXAMINATION</a:t>
            </a:r>
            <a:r>
              <a:rPr b="1" lang="en-US">
                <a:solidFill>
                  <a:srgbClr val="008000"/>
                </a:solidFill>
              </a:rPr>
              <a:t> </a:t>
            </a:r>
            <a:endParaRPr b="1" lang="en-GB">
              <a:solidFill>
                <a:srgbClr val="008000"/>
              </a:solidFill>
            </a:endParaRPr>
          </a:p>
        </p:txBody>
      </p:sp>
      <p:sp>
        <p:nvSpPr>
          <p:cNvPr id="1048599" name=""/>
          <p:cNvSpPr>
            <a:spLocks noGrp="1"/>
          </p:cNvSpPr>
          <p:nvPr>
            <p:ph idx="1"/>
          </p:nvPr>
        </p:nvSpPr>
        <p:spPr/>
        <p:txBody>
          <a:bodyPr>
            <a:normAutofit fontScale="96429"/>
          </a:bodyPr>
          <a:p>
            <a:r>
              <a:rPr lang="en-US"/>
              <a:t>T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u</a:t>
            </a:r>
            <a:r>
              <a:rPr lang="en-US"/>
              <a:t>i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malnourished</a:t>
            </a:r>
            <a:r>
              <a:rPr lang="en-US"/>
              <a:t> </a:t>
            </a:r>
            <a:endParaRPr lang="en-GB"/>
          </a:p>
          <a:p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 </a:t>
            </a:r>
            <a:endParaRPr lang="en-GB"/>
          </a:p>
          <a:p>
            <a:r>
              <a:rPr lang="en-US"/>
              <a:t>F</a:t>
            </a:r>
            <a:r>
              <a:rPr lang="en-US"/>
              <a:t>e</a:t>
            </a:r>
            <a:r>
              <a:rPr lang="en-US"/>
              <a:t>b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l</a:t>
            </a:r>
            <a:r>
              <a:rPr lang="en-US"/>
              <a:t>e</a:t>
            </a:r>
            <a:endParaRPr lang="en-GB"/>
          </a:p>
          <a:p>
            <a:r>
              <a:rPr lang="en-US"/>
              <a:t>T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y</a:t>
            </a:r>
            <a:r>
              <a:rPr lang="en-US"/>
              <a:t>p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e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endParaRPr lang="en-GB"/>
          </a:p>
          <a:p>
            <a:r>
              <a:rPr lang="en-US"/>
              <a:t>D</a:t>
            </a:r>
            <a:r>
              <a:rPr lang="en-US"/>
              <a:t>y</a:t>
            </a:r>
            <a:r>
              <a:rPr lang="en-US"/>
              <a:t>s</a:t>
            </a:r>
            <a:r>
              <a:rPr lang="en-US"/>
              <a:t>p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e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endParaRPr lang="en-GB"/>
          </a:p>
          <a:p>
            <a:r>
              <a:rPr lang="en-US"/>
              <a:t>P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+</a:t>
            </a:r>
            <a:endParaRPr lang="en-GB"/>
          </a:p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 </a:t>
            </a:r>
            <a:endParaRPr lang="en-GB"/>
          </a:p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 </a:t>
            </a:r>
            <a:endParaRPr lang="en-GB"/>
          </a:p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y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s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800" lang="en-US"/>
              <a:t>.</a:t>
            </a:r>
            <a:endParaRPr lang="en-GB"/>
          </a:p>
        </p:txBody>
      </p:sp>
      <p:sp>
        <p:nvSpPr>
          <p:cNvPr id="1048595" name=""/>
          <p:cNvSpPr>
            <a:spLocks noGrp="1"/>
          </p:cNvSpPr>
          <p:nvPr>
            <p:ph idx="1"/>
          </p:nvPr>
        </p:nvSpPr>
        <p:spPr>
          <a:xfrm>
            <a:off x="496465" y="496616"/>
            <a:ext cx="7886700" cy="5611989"/>
          </a:xfrm>
        </p:spPr>
        <p:txBody>
          <a:bodyPr/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lubbing</a:t>
            </a:r>
            <a:endParaRPr lang="en-GB"/>
          </a:p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ymphadenopathy</a:t>
            </a:r>
            <a:r>
              <a:rPr lang="en-US"/>
              <a:t> </a:t>
            </a:r>
            <a:endParaRPr lang="en-GB"/>
          </a:p>
          <a:p>
            <a:r>
              <a:rPr lang="en-US"/>
              <a:t>M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u</a:t>
            </a:r>
            <a:r>
              <a:rPr lang="en-US"/>
              <a:t>r</a:t>
            </a:r>
            <a:r>
              <a:rPr lang="en-US"/>
              <a:t>g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y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 </a:t>
            </a:r>
            <a:endParaRPr lang="en-GB"/>
          </a:p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x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k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B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I</a:t>
            </a:r>
            <a:r>
              <a:rPr lang="en-US"/>
              <a:t>V</a:t>
            </a:r>
            <a:r>
              <a:rPr lang="en-US"/>
              <a:t> </a:t>
            </a:r>
            <a:endParaRPr lang="en-GB"/>
          </a:p>
          <a:p>
            <a:endParaRPr lang="en-GB"/>
          </a:p>
          <a:p>
            <a:pPr indent="0" marL="0">
              <a:buNone/>
            </a:pPr>
            <a:r>
              <a:rPr b="1" sz="4400" lang="en-US">
                <a:solidFill>
                  <a:srgbClr val="008000"/>
                </a:solidFill>
              </a:rPr>
              <a:t>V</a:t>
            </a:r>
            <a:r>
              <a:rPr b="1" sz="4400" lang="en-US">
                <a:solidFill>
                  <a:srgbClr val="008000"/>
                </a:solidFill>
              </a:rPr>
              <a:t>I</a:t>
            </a:r>
            <a:r>
              <a:rPr b="1" sz="4400" lang="en-US">
                <a:solidFill>
                  <a:srgbClr val="008000"/>
                </a:solidFill>
              </a:rPr>
              <a:t>T</a:t>
            </a:r>
            <a:r>
              <a:rPr b="1" sz="4400" lang="en-US">
                <a:solidFill>
                  <a:srgbClr val="008000"/>
                </a:solidFill>
              </a:rPr>
              <a:t>A</a:t>
            </a:r>
            <a:r>
              <a:rPr b="1" sz="4400" lang="en-US">
                <a:solidFill>
                  <a:srgbClr val="008000"/>
                </a:solidFill>
              </a:rPr>
              <a:t>L</a:t>
            </a:r>
            <a:r>
              <a:rPr b="1" sz="4400" lang="en-US">
                <a:solidFill>
                  <a:srgbClr val="008000"/>
                </a:solidFill>
              </a:rPr>
              <a:t>S</a:t>
            </a:r>
            <a:r>
              <a:rPr lang="en-US"/>
              <a:t> </a:t>
            </a:r>
            <a:endParaRPr lang="en-GB"/>
          </a:p>
          <a:p>
            <a:pPr indent="0" marL="0">
              <a:buNone/>
            </a:pPr>
            <a:endParaRPr lang="en-GB"/>
          </a:p>
          <a:p>
            <a:r>
              <a:rPr lang="en-US"/>
              <a:t>B</a:t>
            </a:r>
            <a:r>
              <a:rPr lang="en-US"/>
              <a:t>P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9</a:t>
            </a:r>
            <a:r>
              <a:rPr lang="en-US"/>
              <a:t>0</a:t>
            </a:r>
            <a:r>
              <a:rPr lang="en-US"/>
              <a:t>/</a:t>
            </a:r>
            <a:r>
              <a:rPr lang="en-US"/>
              <a:t>6</a:t>
            </a:r>
            <a:r>
              <a:rPr lang="en-US"/>
              <a:t>0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m</a:t>
            </a:r>
            <a:r>
              <a:rPr lang="en-US"/>
              <a:t>h</a:t>
            </a:r>
            <a:r>
              <a:rPr lang="en-US"/>
              <a:t>g</a:t>
            </a:r>
            <a:endParaRPr lang="en-GB"/>
          </a:p>
          <a:p>
            <a:r>
              <a:rPr lang="en-US"/>
              <a:t>P</a:t>
            </a:r>
            <a:r>
              <a:rPr lang="en-US"/>
              <a:t>u</a:t>
            </a:r>
            <a:r>
              <a:rPr lang="en-US"/>
              <a:t>l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2</a:t>
            </a:r>
            <a:r>
              <a:rPr lang="en-US"/>
              <a:t>0</a:t>
            </a:r>
            <a:r>
              <a:rPr lang="en-US"/>
              <a:t>/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n</a:t>
            </a:r>
            <a:endParaRPr lang="en-GB"/>
          </a:p>
          <a:p>
            <a:r>
              <a:rPr lang="en-US"/>
              <a:t>S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2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9</a:t>
            </a:r>
            <a:r>
              <a:rPr lang="en-US"/>
              <a:t>8</a:t>
            </a:r>
            <a:r>
              <a:rPr lang="en-US"/>
              <a:t>%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A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lang="en-US">
                <a:solidFill>
                  <a:srgbClr val="008000"/>
                </a:solidFill>
              </a:rPr>
              <a:t>S</a:t>
            </a:r>
            <a:r>
              <a:rPr b="1" lang="en-US">
                <a:solidFill>
                  <a:srgbClr val="008000"/>
                </a:solidFill>
              </a:rPr>
              <a:t>Y</a:t>
            </a:r>
            <a:r>
              <a:rPr b="1" lang="en-US">
                <a:solidFill>
                  <a:srgbClr val="008000"/>
                </a:solidFill>
              </a:rPr>
              <a:t>S</a:t>
            </a:r>
            <a:r>
              <a:rPr b="1" lang="en-US">
                <a:solidFill>
                  <a:srgbClr val="008000"/>
                </a:solidFill>
              </a:rPr>
              <a:t>T</a:t>
            </a:r>
            <a:r>
              <a:rPr b="1" lang="en-US">
                <a:solidFill>
                  <a:srgbClr val="008000"/>
                </a:solidFill>
              </a:rPr>
              <a:t>E</a:t>
            </a:r>
            <a:r>
              <a:rPr b="1" lang="en-US">
                <a:solidFill>
                  <a:srgbClr val="008000"/>
                </a:solidFill>
              </a:rPr>
              <a:t>MIC</a:t>
            </a:r>
            <a:r>
              <a:rPr b="1" lang="en-US">
                <a:solidFill>
                  <a:srgbClr val="008000"/>
                </a:solidFill>
              </a:rPr>
              <a:t> </a:t>
            </a:r>
            <a:r>
              <a:rPr b="1" lang="en-US">
                <a:solidFill>
                  <a:srgbClr val="008000"/>
                </a:solidFill>
              </a:rPr>
              <a:t>EXAMINATION</a:t>
            </a:r>
            <a:r>
              <a:rPr b="1" lang="en-US">
                <a:solidFill>
                  <a:srgbClr val="008000"/>
                </a:solidFill>
              </a:rPr>
              <a:t> </a:t>
            </a:r>
            <a:endParaRPr b="1" lang="en-GB">
              <a:solidFill>
                <a:srgbClr val="008000"/>
              </a:solidFill>
            </a:endParaRPr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C</a:t>
            </a:r>
            <a:r>
              <a:rPr lang="en-US"/>
              <a:t>V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1</a:t>
            </a:r>
            <a:r>
              <a:rPr lang="en-US"/>
              <a:t>S2</a:t>
            </a:r>
            <a:r>
              <a:rPr lang="en-US"/>
              <a:t> </a:t>
            </a:r>
            <a:r>
              <a:rPr lang="en-US"/>
              <a:t>+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S</a:t>
            </a:r>
            <a:r>
              <a:rPr lang="en-US"/>
              <a:t>M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A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k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y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murmur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+</a:t>
            </a:r>
            <a:r>
              <a:rPr lang="en-US"/>
              <a:t> </a:t>
            </a:r>
            <a:endParaRPr lang="en-GB"/>
          </a:p>
          <a:p>
            <a:r>
              <a:rPr lang="en-US"/>
              <a:t>R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A</a:t>
            </a:r>
            <a:r>
              <a:rPr lang="en-US"/>
              <a:t>E</a:t>
            </a:r>
            <a:r>
              <a:rPr lang="en-US"/>
              <a:t>+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i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al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t</a:t>
            </a:r>
            <a:r>
              <a:rPr lang="en-US"/>
              <a:t>s</a:t>
            </a:r>
            <a:endParaRPr lang="en-GB"/>
          </a:p>
          <a:p>
            <a:r>
              <a:rPr lang="en-US"/>
              <a:t>P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Soft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B</a:t>
            </a:r>
            <a:r>
              <a:rPr lang="en-US"/>
              <a:t>S</a:t>
            </a:r>
            <a:r>
              <a:rPr lang="en-US"/>
              <a:t>+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+</a:t>
            </a:r>
            <a:endParaRPr lang="en-GB"/>
          </a:p>
          <a:p>
            <a:r>
              <a:rPr lang="en-US"/>
              <a:t>C</a:t>
            </a:r>
            <a:r>
              <a:rPr lang="en-US"/>
              <a:t>N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Con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riented</a:t>
            </a:r>
            <a:r>
              <a:rPr lang="en-US"/>
              <a:t>,</a:t>
            </a:r>
            <a:r>
              <a:rPr lang="en-US"/>
              <a:t> </a:t>
            </a:r>
            <a:r>
              <a:rPr lang="en-US"/>
              <a:t>n</a:t>
            </a:r>
            <a:r>
              <a:rPr lang="en-US"/>
              <a:t>o focal</a:t>
            </a:r>
            <a:r>
              <a:rPr lang="en-US"/>
              <a:t> </a:t>
            </a:r>
            <a:r>
              <a:rPr lang="en-US"/>
              <a:t>neurological</a:t>
            </a:r>
            <a:r>
              <a:rPr lang="en-US"/>
              <a:t> </a:t>
            </a:r>
            <a:r>
              <a:rPr lang="en-US"/>
              <a:t>deficit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SM-P615</dc:creator>
  <dcterms:created xsi:type="dcterms:W3CDTF">2015-05-11T11:30:45Z</dcterms:created>
  <dcterms:modified xsi:type="dcterms:W3CDTF">2026-02-24T12:59:34Z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7e09c2f4848a41e9a5d0288bb0fcacb3</vt:lpwstr>
  </property>
</Properties>
</file>