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60" r:id="rId1"/>
  </p:sldMasterIdLst>
  <p:notesMasterIdLst>
    <p:notesMasterId r:id="rId2"/>
  </p:notesMasterIdLst>
  <p:sldIdLst>
    <p:sldId id="264" r:id="rId3"/>
    <p:sldId id="265" r:id="rId4"/>
    <p:sldId id="266" r:id="rId5"/>
    <p:sldId id="267" r:id="rId6"/>
    <p:sldId id="268" r:id="rId7"/>
    <p:sldId id="269" r:id="rId8"/>
  </p:sldIdLst>
  <p:sldSz type="screen4x3" cy="6858000" cx="9144000"/>
  <p:notesSz cx="6858000" cy="9144000"/>
  <p:defaultText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 autoAdjust="0"/>
    <p:restoredTop sz="94660" autoAdjust="0"/>
  </p:normalViewPr>
  <p:slideViewPr>
    <p:cSldViewPr showGuides="1" snapToGrid="1" snapToObjects="0">
      <p:cViewPr varScale="1">
        <p:scale>
          <a:sx n="69" d="100"/>
          <a:sy n="69" d="100"/>
        </p:scale>
        <p:origin x="-138" y="-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0" name=""/>
          <p:cNvSpPr/>
          <p:nvPr>
            <p:ph type="hdr" sz="quarter" idx="4294967295"/>
          </p:nvPr>
        </p:nvSpPr>
        <p:spPr>
          <a:xfrm rot="0">
            <a:off x="0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zh-CN" sz="1200" lang="en-US"/>
          </a:p>
        </p:txBody>
      </p:sp>
      <p:sp>
        <p:nvSpPr>
          <p:cNvPr id="1048621" name=""/>
          <p:cNvSpPr/>
          <p:nvPr>
            <p:ph type="dt" sz="full" idx="4294967295"/>
          </p:nvPr>
        </p:nvSpPr>
        <p:spPr>
          <a:xfrm rot="0">
            <a:off x="3884612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lvl="0"/>
            <a:fld id="{566ABCEB-ACFC-4714-9973-3DA970169C29}" type="datetime1">
              <a:rPr altLang="zh-CN" sz="1200" lang="en-US"/>
              <a:pPr algn="r" lvl="0"/>
            </a:fld>
            <a:endParaRPr altLang="zh-CN" sz="1200" lang="en-US"/>
          </a:p>
        </p:txBody>
      </p:sp>
      <p:sp>
        <p:nvSpPr>
          <p:cNvPr id="1048622" name=""/>
          <p:cNvSpPr/>
          <p:nvPr>
            <p:ph type="sldImg" sz="full" idx="4294967295"/>
          </p:nvPr>
        </p:nvSpPr>
        <p:spPr>
          <a:xfrm rot="0">
            <a:off x="1371600" y="1143000"/>
            <a:ext cx="4114800" cy="30861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623" name=""/>
          <p:cNvSpPr/>
          <p:nvPr>
            <p:ph type="body" sz="quarter" idx="4294967295"/>
          </p:nvPr>
        </p:nvSpPr>
        <p:spPr>
          <a:xfrm rot="0">
            <a:off x="685800" y="4400550"/>
            <a:ext cx="5486400" cy="3600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zh-CN" lang="en-US"/>
              <a:t>Click to edit Master text styles</a:t>
            </a:r>
          </a:p>
          <a:p>
            <a:pPr indent="114300" lvl="1"/>
            <a:r>
              <a:rPr altLang="zh-CN" lang="en-US"/>
              <a:t>Second level</a:t>
            </a:r>
          </a:p>
          <a:p>
            <a:pPr indent="571500" lvl="2"/>
            <a:r>
              <a:rPr altLang="zh-CN" lang="en-US"/>
              <a:t>Third level</a:t>
            </a:r>
          </a:p>
          <a:p>
            <a:pPr indent="1028700" lvl="3"/>
            <a:r>
              <a:rPr altLang="zh-CN" lang="en-US"/>
              <a:t>Fourth level</a:t>
            </a:r>
          </a:p>
          <a:p>
            <a:pPr indent="1485900" lvl="4"/>
            <a:r>
              <a:rPr altLang="zh-CN" lang="en-US"/>
              <a:t>Fifth level</a:t>
            </a:r>
          </a:p>
        </p:txBody>
      </p:sp>
      <p:sp>
        <p:nvSpPr>
          <p:cNvPr id="1048624" name=""/>
          <p:cNvSpPr/>
          <p:nvPr>
            <p:ph type="ftr" sz="quarter" idx="4294967295"/>
          </p:nvPr>
        </p:nvSpPr>
        <p:spPr>
          <a:xfrm rot="0">
            <a:off x="0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endParaRPr altLang="zh-CN" sz="1200" lang="en-US"/>
          </a:p>
        </p:txBody>
      </p:sp>
      <p:sp>
        <p:nvSpPr>
          <p:cNvPr id="1048625" name=""/>
          <p:cNvSpPr/>
          <p:nvPr>
            <p:ph type="sldNum" sz="quarter" idx="4294967295"/>
          </p:nvPr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lvl="0"/>
            <a:fld id="{566ABCEB-ACFC-4714-9973-3DA970169C29}" type="slidenum">
              <a:rPr altLang="zh-CN" sz="1200" lang="en-US"/>
              <a:pPr algn="r" lvl="0"/>
            </a:fld>
            <a:endParaRPr altLang="zh-CN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sz="1200">
        <a:solidFill>
          <a:schemeClr val="dk1"/>
        </a:solidFill>
        <a:latin typeface="Calibri" pitchFamily="0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sz="1200">
        <a:solidFill>
          <a:schemeClr val="dk1"/>
        </a:solidFill>
        <a:latin typeface="Calibri" pitchFamily="0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sz="1200">
        <a:solidFill>
          <a:schemeClr val="dk1"/>
        </a:solidFill>
        <a:latin typeface="Calibri" pitchFamily="0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sz="1200">
        <a:solidFill>
          <a:schemeClr val="dk1"/>
        </a:solidFill>
        <a:latin typeface="Calibri" pitchFamily="0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sz="1200">
        <a:solidFill>
          <a:schemeClr val="dk1"/>
        </a:solidFill>
        <a:latin typeface="Calibri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7" name=""/>
          <p:cNvSpPr/>
          <p:nvPr>
            <p:ph type="sldImg" sz="full" idx="2"/>
          </p:nvPr>
        </p:nvSpPr>
        <p:spPr>
          <a:xfrm rot="0">
            <a:off x="1371600" y="1143000"/>
            <a:ext cx="4114800" cy="3086100"/>
          </a:xfrm>
          <a:prstGeom prst="rect"/>
        </p:spPr>
        <p:txBody>
          <a:bodyPr anchor="ctr" bIns="45720" lIns="91440" rIns="91440" tIns="45720" vert="horz"/>
          <a:p/>
        </p:txBody>
      </p:sp>
      <p:sp>
        <p:nvSpPr>
          <p:cNvPr id="1048588" name=""/>
          <p:cNvSpPr/>
          <p:nvPr>
            <p:ph type="body" sz="full" idx="3"/>
          </p:nvPr>
        </p:nvSpPr>
        <p:spPr>
          <a:xfrm rot="0">
            <a:off x="685800" y="4400550"/>
            <a:ext cx="5486400" cy="3600450"/>
          </a:xfrm>
          <a:prstGeom prst="rect"/>
        </p:spPr>
        <p:txBody>
          <a:bodyPr anchor="t" bIns="45720" lIns="91440" rIns="91440" tIns="45720" vert="horz"/>
          <a:p>
            <a:pPr lvl="0"/>
            <a:endParaRPr altLang="zh-CN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0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05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6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0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4294967295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4294967295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indent="114300" lvl="1"/>
            <a:r>
              <a:rPr altLang="en-US" lang="en-US"/>
              <a:t>Second level</a:t>
            </a:r>
          </a:p>
          <a:p>
            <a:pPr indent="571500" lvl="2"/>
            <a:r>
              <a:rPr altLang="en-US" lang="en-US"/>
              <a:t>Third level</a:t>
            </a:r>
          </a:p>
          <a:p>
            <a:pPr indent="1028700" lvl="3"/>
            <a:r>
              <a:rPr altLang="en-US" lang="en-US"/>
              <a:t>Fourth level</a:t>
            </a:r>
          </a:p>
          <a:p>
            <a:pPr indent="1485900" lvl="4"/>
            <a:r>
              <a:rPr altLang="en-US" lang="en-US"/>
              <a:t>Fifth level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400" lang="zh-CN">
              <a:ea typeface="SimSun" pitchFamily="2" charset="-122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400" lang="zh-CN">
                <a:ea typeface="SimSun" pitchFamily="2" charset="-122"/>
              </a:rPr>
              <a:pPr algn="r" lvl="0"/>
            </a:fld>
            <a:endParaRPr altLang="en-US" sz="1400" lang="zh-CN">
              <a:ea typeface="SimSun" pitchFamily="2" charset="-122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sldNum="0"/>
  <p:txStyles>
    <p:titleStyle>
      <a:lvl1pPr algn="ctr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latin typeface="Arial" pitchFamily="34" charset="0"/>
          <a:ea typeface="Arial" pitchFamily="34" charset="0"/>
        </a:defRPr>
      </a:lvl1pPr>
    </p:titleStyle>
    <p:bodyStyle>
      <a:lvl1pPr algn="l" eaLnBrk="1" fontAlgn="base" hangingPunct="1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3200" i="0" u="none">
          <a:solidFill>
            <a:schemeClr val="dk1"/>
          </a:solidFill>
          <a:latin typeface="Arial" pitchFamily="34" charset="0"/>
          <a:ea typeface="Arial" pitchFamily="34" charset="0"/>
        </a:defRPr>
      </a:lvl1pPr>
      <a:lvl2pPr algn="l" eaLnBrk="1" fontAlgn="base" hangingPunct="1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800" i="0" u="none">
          <a:solidFill>
            <a:schemeClr val="dk1"/>
          </a:solidFill>
          <a:latin typeface="Arial" pitchFamily="34" charset="0"/>
          <a:ea typeface="Arial" pitchFamily="34" charset="0"/>
        </a:defRPr>
      </a:lvl2pPr>
      <a:lvl3pPr algn="l" eaLnBrk="1" fontAlgn="base" hangingPunct="1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2400" i="0" u="none">
          <a:solidFill>
            <a:schemeClr val="dk1"/>
          </a:solidFill>
          <a:latin typeface="Arial" pitchFamily="34" charset="0"/>
          <a:ea typeface="Arial" pitchFamily="34" charset="0"/>
        </a:defRPr>
      </a:lvl3pPr>
      <a:lvl4pPr algn="l" eaLnBrk="1" fontAlgn="base" hangingPunct="1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000" i="0" u="none">
          <a:solidFill>
            <a:schemeClr val="dk1"/>
          </a:solidFill>
          <a:latin typeface="Arial" pitchFamily="34" charset="0"/>
          <a:ea typeface="Arial" pitchFamily="34" charset="0"/>
        </a:defRPr>
      </a:lvl4pPr>
      <a:lvl5pPr algn="l" eaLnBrk="1" fontAlgn="base" hangingPunct="1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baseline="0" b="0" sz="2000" i="0" u="none">
          <a:solidFill>
            <a:schemeClr val="dk1"/>
          </a:solidFill>
          <a:latin typeface="Arial" pitchFamily="34" charset="0"/>
          <a:ea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ctrTitle" sz="full" idx="0"/>
          </p:nvPr>
        </p:nvSpPr>
        <p:spPr>
          <a:xfrm rot="0">
            <a:off x="1143000" y="1122362"/>
            <a:ext cx="6858000" cy="2387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ctr">
              <a:defRPr sz="4400"/>
            </a:lvl1pPr>
          </a:lstStyle>
          <a:p>
            <a:pPr lvl="0"/>
            <a:r>
              <a:rPr altLang="en-US" sz="4500" lang="zh-CN"/>
              <a:t>A CT FOR DISCUSSION </a:t>
            </a:r>
            <a:br/>
            <a:endParaRPr altLang="en-US" sz="4500" lang="zh-CN"/>
          </a:p>
        </p:txBody>
      </p:sp>
      <p:sp>
        <p:nvSpPr>
          <p:cNvPr id="1048582" name=""/>
          <p:cNvSpPr/>
          <p:nvPr>
            <p:ph type="subTitle" sz="full" idx="1"/>
          </p:nvPr>
        </p:nvSpPr>
        <p:spPr>
          <a:xfrm rot="0">
            <a:off x="387350" y="3602037"/>
            <a:ext cx="8613775" cy="27416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/>
            <a:lvl3pPr algn="ctr" marL="914400"/>
            <a:lvl4pPr algn="ctr" marL="1371600"/>
            <a:lvl5pPr algn="ctr" marL="1828800"/>
          </a:lstStyle>
          <a:p>
            <a:pPr algn="ctr" indent="0" lvl="0" marL="0">
              <a:buFontTx/>
              <a:buNone/>
            </a:pPr>
            <a:r>
              <a:rPr altLang="en-US" sz="1800" lang="zh-CN"/>
              <a:t>-BY MU I </a:t>
            </a:r>
          </a:p>
          <a:p>
            <a:pPr algn="ctr" indent="0" lvl="0" marL="0">
              <a:buFontTx/>
              <a:buNone/>
            </a:pPr>
            <a:r>
              <a:rPr altLang="en-US" b="1" sz="1800" i="1" lang="zh-CN"/>
              <a:t>CHIEF</a:t>
            </a:r>
            <a:r>
              <a:rPr altLang="en-US" sz="1800" lang="zh-CN"/>
              <a:t> :PROF.DR.M.NATARAJAN MD</a:t>
            </a:r>
          </a:p>
          <a:p>
            <a:pPr algn="ctr" indent="0" lvl="0" marL="0">
              <a:buFontTx/>
              <a:buNone/>
            </a:pPr>
            <a:endParaRPr altLang="en-US" sz="1800" lang="zh-CN"/>
          </a:p>
          <a:p>
            <a:pPr algn="ctr" indent="0" lvl="0" marL="0">
              <a:buFontTx/>
              <a:buNone/>
            </a:pPr>
            <a:r>
              <a:rPr altLang="en-US" b="1" sz="1800" i="1" lang="zh-CN"/>
              <a:t>ASST.PROFESSORS</a:t>
            </a:r>
            <a:r>
              <a:rPr altLang="en-US" sz="1800" lang="zh-CN"/>
              <a:t>:  Dr.P.SHRIDHARAN MD </a:t>
            </a:r>
          </a:p>
          <a:p>
            <a:pPr algn="ctr" indent="0" lvl="0" marL="0">
              <a:buFontTx/>
              <a:buNone/>
            </a:pPr>
            <a:r>
              <a:rPr altLang="en-US" sz="1800" lang="zh-CN"/>
              <a:t>                                                         </a:t>
            </a:r>
            <a:r>
              <a:rPr altLang="zh-CN" sz="1800" lang="en-US"/>
              <a:t>Dr.D</a:t>
            </a:r>
            <a:r>
              <a:rPr altLang="zh-CN" sz="1800" lang="en-US"/>
              <a:t>.</a:t>
            </a:r>
            <a:r>
              <a:rPr altLang="zh-CN" sz="1800" lang="en-US"/>
              <a:t> </a:t>
            </a:r>
            <a:r>
              <a:rPr altLang="en-US" sz="1800" lang="zh-CN"/>
              <a:t>VASANTHAKALYANI  MD DCP</a:t>
            </a:r>
            <a:endParaRPr altLang="en-US" lang="zh-CN"/>
          </a:p>
          <a:p>
            <a:pPr algn="ctr" indent="0" lvl="0" marL="0">
              <a:buFontTx/>
              <a:buNone/>
            </a:pPr>
            <a:r>
              <a:rPr altLang="en-US" sz="1800" lang="zh-CN"/>
              <a:t>                                         </a:t>
            </a:r>
            <a:r>
              <a:rPr altLang="zh-CN" sz="1800" lang="en-US"/>
              <a:t>Dr</a:t>
            </a:r>
            <a:r>
              <a:rPr altLang="zh-CN" sz="1800" lang="en-US"/>
              <a:t>.</a:t>
            </a:r>
            <a:r>
              <a:rPr altLang="zh-CN" sz="1800" lang="en-US"/>
              <a:t> </a:t>
            </a:r>
            <a:r>
              <a:rPr altLang="en-US" sz="1800" lang="zh-CN"/>
              <a:t>SURESH KUMAR MD</a:t>
            </a:r>
            <a:endParaRPr altLang="en-US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3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r>
              <a:rPr altLang="en-US" lang="zh-CN"/>
              <a:t>A 55 year old female ,</a:t>
            </a:r>
          </a:p>
          <a:p>
            <a:pPr lvl="0"/>
            <a:r>
              <a:rPr altLang="en-US" lang="zh-CN"/>
              <a:t>known diabetic , </a:t>
            </a:r>
          </a:p>
          <a:p>
            <a:pPr lvl="0"/>
            <a:r>
              <a:rPr altLang="en-US" lang="zh-CN"/>
              <a:t>presented with severe abdominal pain and vomiting </a:t>
            </a:r>
          </a:p>
          <a:p>
            <a:pPr lvl="0"/>
            <a:endParaRPr altLang="en-US" lang="zh-CN"/>
          </a:p>
          <a:p>
            <a:pPr lvl="0"/>
            <a:r>
              <a:rPr altLang="en-US" lang="zh-CN"/>
              <a:t>on investigation with non invasive imaging </a:t>
            </a:r>
          </a:p>
        </p:txBody>
      </p:sp>
      <p:sp>
        <p:nvSpPr>
          <p:cNvPr id="1048584" name=""/>
          <p:cNvSpPr/>
          <p:nvPr/>
        </p:nvSpPr>
        <p:spPr>
          <a:xfrm rot="5400000">
            <a:off x="1750219" y="5336381"/>
            <a:ext cx="849312" cy="730250"/>
          </a:xfrm>
          <a:custGeom>
            <a:avLst/>
            <a:ahLst/>
            <a:rect l="0" t="0" r="r" b="b"/>
            <a:pathLst>
              <a:path w="849630" h="730885">
                <a:moveTo>
                  <a:pt x="0" y="548163"/>
                </a:moveTo>
                <a:lnTo>
                  <a:pt x="575548" y="548163"/>
                </a:lnTo>
                <a:lnTo>
                  <a:pt x="575548" y="365442"/>
                </a:lnTo>
                <a:lnTo>
                  <a:pt x="484187" y="365442"/>
                </a:lnTo>
                <a:lnTo>
                  <a:pt x="666908" y="0"/>
                </a:lnTo>
                <a:lnTo>
                  <a:pt x="849630" y="365442"/>
                </a:lnTo>
                <a:lnTo>
                  <a:pt x="758269" y="365442"/>
                </a:lnTo>
                <a:lnTo>
                  <a:pt x="758269" y="730885"/>
                </a:lnTo>
                <a:lnTo>
                  <a:pt x="0" y="730885"/>
                </a:lnTo>
              </a:path>
            </a:pathLst>
          </a:custGeom>
          <a:solidFill>
            <a:schemeClr val="accent1"/>
          </a:solidFill>
          <a:ln w="12700" cap="flat" cmpd="sng">
            <a:solidFill>
              <a:srgbClr val="5A85B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zh-CN"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endParaRPr altLang="zh-CN" lang="en-US"/>
          </a:p>
        </p:txBody>
      </p:sp>
      <p:sp>
        <p:nvSpPr>
          <p:cNvPr id="1048586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zh-CN" lang="en-US"/>
          </a:p>
        </p:txBody>
      </p:sp>
      <p:pic>
        <p:nvPicPr>
          <p:cNvPr id="2097152" name="" descr="1610071486184"/>
          <p:cNvPicPr>
            <a:picLocks/>
          </p:cNvPicPr>
          <p:nvPr/>
        </p:nvPicPr>
        <p:blipFill>
          <a:blip xmlns:r="http://schemas.openxmlformats.org/officeDocument/2006/relationships" r:embed="rId1">
            <a:lum bright="6000" contrast="-6000"/>
          </a:blip>
          <a:srcRect l="0" t="22070" r="0" b="9630"/>
          <a:stretch>
            <a:fillRect/>
          </a:stretch>
        </p:blipFill>
        <p:spPr>
          <a:xfrm rot="0">
            <a:off x="128587" y="-252412"/>
            <a:ext cx="8443912" cy="7364412"/>
          </a:xfrm>
          <a:prstGeom prst="rect"/>
          <a:noFill/>
          <a:ln w="9525" cap="flat" cmpd="sng">
            <a:solidFill>
              <a:schemeClr val="accent1">
                <a:alpha val="100000"/>
              </a:schemeClr>
            </a:solidFill>
            <a:prstDash val="solid"/>
            <a:round/>
          </a:ln>
          <a:effectLst>
            <a:outerShdw algn="ctr" dir="5400000" dist="50800" kx="0" sx="100000" sy="10000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endParaRPr altLang="zh-CN" lang="en-US"/>
          </a:p>
        </p:txBody>
      </p:sp>
      <p:sp>
        <p:nvSpPr>
          <p:cNvPr id="1048590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zh-CN" lang="en-US"/>
          </a:p>
        </p:txBody>
      </p:sp>
      <p:pic>
        <p:nvPicPr>
          <p:cNvPr id="2097153" name="" descr="1610043122655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23590" r="0" b="10538"/>
          <a:stretch>
            <a:fillRect/>
          </a:stretch>
        </p:blipFill>
        <p:spPr>
          <a:xfrm rot="0">
            <a:off x="908050" y="-466725"/>
            <a:ext cx="5313362" cy="73993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1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endParaRPr altLang="zh-CN" lang="en-US"/>
          </a:p>
        </p:txBody>
      </p:sp>
      <p:sp>
        <p:nvSpPr>
          <p:cNvPr id="1048592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zh-CN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Arial" pitchFamily="34" charset="0"/>
                <a:ea typeface="Arial" pitchFamily="34" charset="0"/>
              </a:defRPr>
            </a:lvl1pPr>
          </a:lstStyle>
          <a:p>
            <a:pPr lvl="0"/>
            <a:endParaRPr altLang="zh-CN" lang="en-US"/>
          </a:p>
        </p:txBody>
      </p:sp>
      <p:sp>
        <p:nvSpPr>
          <p:cNvPr id="1048594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endParaRPr altLang="zh-CN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66CC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3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4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5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6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7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8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9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0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1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  <a:extraClrScheme>
      <a:clrScheme name="Default Color Scheme 12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 CT FOR DISCUSSION  </dc:title>
  <dc:creator>S.SARAVANA SUNDARAM</dc:creator>
  <cp:lastModifiedBy>NAVEENA</cp:lastModifiedBy>
  <dcterms:created xsi:type="dcterms:W3CDTF">2021-01-12T04:49:15Z</dcterms:created>
  <dcterms:modified xsi:type="dcterms:W3CDTF">2021-01-12T10:51:37Z</dcterms:modified>
</cp:coreProperties>
</file>