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6" r:id="rId1"/>
  </p:sldMasterIdLst>
  <p:notesMasterIdLst>
    <p:notesMasterId r:id="rId2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302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algn="r"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  <p:sp>
        <p:nvSpPr>
          <p:cNvPr id="1048689" name="TextBox 10"/>
          <p:cNvSpPr txBox="1"/>
          <p:nvPr/>
        </p:nvSpPr>
        <p:spPr>
          <a:xfrm>
            <a:off x="836612" y="73524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90" name="TextBox 12"/>
          <p:cNvSpPr txBox="1"/>
          <p:nvPr/>
        </p:nvSpPr>
        <p:spPr>
          <a:xfrm>
            <a:off x="10657956" y="2972093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7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1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7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algn="ctr"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8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9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indent="0" marL="0">
              <a:lnSpc>
                <a:spcPct val="100000"/>
              </a:lnSpc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indent="0" marL="0">
              <a:lnSpc>
                <a:spcPct val="100000"/>
              </a:lnSpc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7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7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0729-45DB-4E08-8559-070C88D8ED27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914400" eaLnBrk="1" hangingPunct="1" latinLnBrk="0" rtl="0">
        <a:lnSpc>
          <a:spcPct val="90000"/>
        </a:lnSpc>
        <a:spcBef>
          <a:spcPct val="0"/>
        </a:spcBef>
        <a:buNone/>
        <a:defRPr b="1" cap="all" sz="3400" i="0" kern="1200">
          <a:solidFill>
            <a:schemeClr val="tx1"/>
          </a:solidFill>
          <a:effectLst>
            <a:outerShdw algn="tl" blurRad="50800" dir="2700000" dist="63500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524000" y="482597"/>
            <a:ext cx="9144000" cy="1060324"/>
          </a:xfrm>
        </p:spPr>
        <p:txBody>
          <a:bodyPr>
            <a:normAutofit/>
          </a:bodyPr>
          <a:p>
            <a:r>
              <a:rPr altLang="en-US" lang="en-US"/>
              <a:t>T</a:t>
            </a:r>
            <a:r>
              <a:rPr altLang="en-US" lang="en-US"/>
              <a:t>H</a:t>
            </a:r>
            <a:r>
              <a:rPr altLang="en-US" lang="en-US"/>
              <a:t>E</a:t>
            </a:r>
            <a:r>
              <a:rPr altLang="en-US" lang="en-US"/>
              <a:t> </a:t>
            </a:r>
            <a:r>
              <a:rPr altLang="en-US" lang="en-US"/>
              <a:t>D</a:t>
            </a:r>
            <a:r>
              <a:rPr altLang="en-US" lang="en-US"/>
              <a:t>A</a:t>
            </a:r>
            <a:r>
              <a:rPr altLang="en-US" lang="en-US"/>
              <a:t>N</a:t>
            </a:r>
            <a:r>
              <a:rPr altLang="en-US" lang="en-US"/>
              <a:t>G</a:t>
            </a:r>
            <a:r>
              <a:rPr altLang="en-US" lang="en-US"/>
              <a:t>E</a:t>
            </a:r>
            <a:r>
              <a:rPr altLang="en-US" lang="en-US"/>
              <a:t>ROUS </a:t>
            </a:r>
            <a:r>
              <a:rPr altLang="en-US" lang="en-US"/>
              <a:t>"</a:t>
            </a:r>
            <a:r>
              <a:rPr altLang="en-US" lang="en-US"/>
              <a:t>E</a:t>
            </a:r>
            <a:r>
              <a:rPr altLang="en-US" lang="en-US"/>
              <a:t>S</a:t>
            </a:r>
            <a:r>
              <a:rPr altLang="en-US" lang="en-US"/>
              <a:t>S</a:t>
            </a:r>
            <a:r>
              <a:rPr altLang="en-US" lang="en-US"/>
              <a:t>E</a:t>
            </a:r>
            <a:r>
              <a:rPr altLang="en-US" lang="en-US"/>
              <a:t>N</a:t>
            </a:r>
            <a:r>
              <a:rPr altLang="en-US" lang="en-US"/>
              <a:t>T</a:t>
            </a:r>
            <a:r>
              <a:rPr altLang="en-US" lang="en-US"/>
              <a:t>I</a:t>
            </a:r>
            <a:r>
              <a:rPr altLang="en-US" lang="en-US"/>
              <a:t>AL</a:t>
            </a:r>
            <a:r>
              <a:rPr altLang="en-US" lang="en-US"/>
              <a:t>"</a:t>
            </a:r>
            <a:r>
              <a:rPr altLang="en-US" lang="en-US"/>
              <a:t> </a:t>
            </a:r>
            <a:endParaRPr altLang="en-US" 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524000" y="2631440"/>
            <a:ext cx="9144000" cy="2936240"/>
          </a:xfrm>
        </p:spPr>
        <p:txBody>
          <a:bodyPr>
            <a:normAutofit fontScale="87500" lnSpcReduction="20000"/>
          </a:bodyPr>
          <a:p>
            <a:r>
              <a:rPr dirty="0" lang="en-US"/>
              <a:t> BY FIRST MEDICAL UNIT</a:t>
            </a:r>
          </a:p>
          <a:p>
            <a:r>
              <a:rPr b="1" dirty="0" sz="3000" lang="en-US">
                <a:latin typeface="Algerian" panose="04020705040A02060702" pitchFamily="82" charset="0"/>
              </a:rPr>
              <a:t>         CHIEF: PROF.DR.M.NATARAJAN MD.,</a:t>
            </a:r>
          </a:p>
          <a:p>
            <a:r>
              <a:rPr dirty="0" lang="en-US"/>
              <a:t>ASST </a:t>
            </a:r>
            <a:r>
              <a:rPr lang="en-US"/>
              <a:t>PROF: DR</a:t>
            </a:r>
            <a:r>
              <a:rPr dirty="0" lang="en-US"/>
              <a:t>.PALANIKUMARAN MD.,DDIAB.,</a:t>
            </a:r>
          </a:p>
          <a:p>
            <a:r>
              <a:rPr dirty="0" lang="en-US"/>
              <a:t>                     DR.VASANTHA KALYANI MD.,DCP</a:t>
            </a:r>
          </a:p>
          <a:p>
            <a:r>
              <a:rPr dirty="0" lang="en-US"/>
              <a:t>   DR.SURESH KUMAR MD.,</a:t>
            </a:r>
          </a:p>
          <a:p>
            <a:r>
              <a:rPr dirty="0" lang="en-US"/>
              <a:t>               PR</a:t>
            </a:r>
            <a:r>
              <a:rPr dirty="0" lang="en-US"/>
              <a:t>E</a:t>
            </a:r>
            <a:r>
              <a:rPr dirty="0" lang="en-US"/>
              <a:t>SENTOR: DR.</a:t>
            </a:r>
            <a:r>
              <a:rPr dirty="0" lang="en-US"/>
              <a:t>V</a:t>
            </a:r>
            <a:r>
              <a:rPr dirty="0" lang="en-US"/>
              <a:t>.</a:t>
            </a:r>
            <a:r>
              <a:rPr dirty="0" lang="en-US"/>
              <a:t>K</a:t>
            </a:r>
            <a:r>
              <a:rPr dirty="0" lang="en-US"/>
              <a:t>A</a:t>
            </a:r>
            <a:r>
              <a:rPr dirty="0" lang="en-US"/>
              <a:t>V</a:t>
            </a:r>
            <a:r>
              <a:rPr dirty="0" lang="en-US"/>
              <a:t>I</a:t>
            </a:r>
            <a:r>
              <a:rPr dirty="0" lang="en-US"/>
              <a:t>S</a:t>
            </a:r>
            <a:r>
              <a:rPr dirty="0" lang="en-US"/>
              <a:t>A</a:t>
            </a:r>
            <a:r>
              <a:rPr dirty="0" lang="en-US"/>
              <a:t>N</a:t>
            </a:r>
            <a:r>
              <a:rPr dirty="0" lang="en-US"/>
              <a:t>K</a:t>
            </a:r>
            <a:r>
              <a:rPr dirty="0" lang="en-US"/>
              <a:t>A</a:t>
            </a:r>
            <a:r>
              <a:rPr dirty="0" lang="en-US"/>
              <a:t>R</a:t>
            </a:r>
            <a:endParaRPr dirty="0"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4"/>
          <p:cNvGraphicFramePr>
            <a:graphicFrameLocks noGrp="1"/>
          </p:cNvGraphicFramePr>
          <p:nvPr>
            <p:ph idx="1"/>
          </p:nvPr>
        </p:nvGraphicFramePr>
        <p:xfrm>
          <a:off x="1562248" y="349128"/>
          <a:ext cx="9643941" cy="6633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64071"/>
                <a:gridCol w="2489935"/>
                <a:gridCol w="2489935"/>
              </a:tblGrid>
              <a:tr h="473778">
                <a:tc>
                  <a:txBody>
                    <a:bodyPr/>
                    <a:p>
                      <a:r>
                        <a:rPr dirty="0" lang="en-IN"/>
                        <a:t>CBC</a:t>
                      </a:r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dirty="0" lang="en-US"/>
                        <a:t>3</a:t>
                      </a:r>
                      <a:r>
                        <a:rPr altLang="en-US" dirty="0" lang="en-US"/>
                        <a:t>1</a:t>
                      </a:r>
                      <a:r>
                        <a:rPr altLang="en-US" dirty="0" lang="en-US"/>
                        <a:t>/</a:t>
                      </a:r>
                      <a:r>
                        <a:rPr altLang="en-US" dirty="0" lang="en-US"/>
                        <a:t>5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473904">
                <a:tc>
                  <a:txBody>
                    <a:bodyPr/>
                    <a:p>
                      <a:r>
                        <a:rPr dirty="0" lang="en-IN"/>
                        <a:t>TOTAL COUNT</a:t>
                      </a:r>
                    </a:p>
                  </a:txBody>
                </a:tc>
                <a:tc gridSpan="2">
                  <a:txBody>
                    <a:bodyPr/>
                    <a:p>
                      <a:r>
                        <a:rPr dirty="0" lang="en-US"/>
                        <a:t>3</a:t>
                      </a:r>
                      <a:r>
                        <a:rPr dirty="0" lang="en-US"/>
                        <a:t>6</a:t>
                      </a:r>
                      <a:r>
                        <a:rPr dirty="0" lang="en-US"/>
                        <a:t>5</a:t>
                      </a:r>
                      <a:r>
                        <a:rPr dirty="0" lang="en-US"/>
                        <a:t>0</a:t>
                      </a:r>
                      <a:r>
                        <a:rPr dirty="0" lang="en-US"/>
                        <a:t>0</a:t>
                      </a:r>
                      <a:r>
                        <a:rPr dirty="0" lang="en-US"/>
                        <a:t> </a:t>
                      </a:r>
                      <a:r>
                        <a:rPr dirty="0" lang="en-US"/>
                        <a:t>c</a:t>
                      </a:r>
                      <a:r>
                        <a:rPr dirty="0" lang="en-US"/>
                        <a:t>e</a:t>
                      </a:r>
                      <a:r>
                        <a:rPr dirty="0" lang="en-US"/>
                        <a:t>l</a:t>
                      </a:r>
                      <a:r>
                        <a:rPr dirty="0" lang="en-US"/>
                        <a:t>l</a:t>
                      </a:r>
                      <a:r>
                        <a:rPr dirty="0" lang="en-US"/>
                        <a:t>s</a:t>
                      </a:r>
                      <a:r>
                        <a:rPr dirty="0" lang="en-US"/>
                        <a:t>/</a:t>
                      </a:r>
                      <a:r>
                        <a:rPr dirty="0" lang="en-US"/>
                        <a:t>c</a:t>
                      </a:r>
                      <a:r>
                        <a:rPr dirty="0" lang="en-US"/>
                        <a:t>u</a:t>
                      </a:r>
                      <a:r>
                        <a:rPr dirty="0" lang="en-US"/>
                        <a:t>m</a:t>
                      </a:r>
                      <a:r>
                        <a:rPr dirty="0" lang="en-US"/>
                        <a:t>m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473904">
                <a:tc>
                  <a:txBody>
                    <a:bodyPr/>
                    <a:p>
                      <a:r>
                        <a:rPr dirty="0" lang="en-IN"/>
                        <a:t>DIFF COUNT</a:t>
                      </a:r>
                    </a:p>
                  </a:txBody>
                </a:tc>
                <a:tc gridSpan="2">
                  <a:txBody>
                    <a:bodyPr/>
                    <a:p>
                      <a:r>
                        <a:rPr dirty="0" lang="en-US"/>
                        <a:t>9</a:t>
                      </a:r>
                      <a:r>
                        <a:rPr dirty="0" lang="en-US"/>
                        <a:t>0</a:t>
                      </a:r>
                      <a:r>
                        <a:rPr dirty="0" lang="en-US"/>
                        <a:t>/</a:t>
                      </a:r>
                      <a:r>
                        <a:rPr dirty="0" lang="en-US"/>
                        <a:t>5</a:t>
                      </a:r>
                      <a:r>
                        <a:rPr dirty="0" lang="en-US"/>
                        <a:t>/</a:t>
                      </a:r>
                      <a:r>
                        <a:rPr dirty="0" lang="en-US"/>
                        <a:t>1</a:t>
                      </a:r>
                      <a:r>
                        <a:rPr dirty="0" lang="en-US"/>
                        <a:t>/</a:t>
                      </a:r>
                      <a:r>
                        <a:rPr dirty="0" lang="en-US"/>
                        <a:t>4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473904">
                <a:tc>
                  <a:txBody>
                    <a:bodyPr/>
                    <a:p>
                      <a:r>
                        <a:rPr dirty="0" lang="en-IN"/>
                        <a:t>HB</a:t>
                      </a:r>
                    </a:p>
                  </a:txBody>
                </a:tc>
                <a:tc gridSpan="2">
                  <a:txBody>
                    <a:bodyPr/>
                    <a:p>
                      <a:r>
                        <a:rPr lang="en-US"/>
                        <a:t>1</a:t>
                      </a:r>
                      <a:r>
                        <a:rPr lang="en-US"/>
                        <a:t>1</a:t>
                      </a:r>
                      <a:r>
                        <a:rPr lang="en-US"/>
                        <a:t>.</a:t>
                      </a:r>
                      <a:r>
                        <a:rPr lang="en-US"/>
                        <a:t>5</a:t>
                      </a:r>
                      <a:r>
                        <a:rPr lang="en-US"/>
                        <a:t> </a:t>
                      </a:r>
                      <a:r>
                        <a:rPr lang="en-US"/>
                        <a:t>g</a:t>
                      </a:r>
                      <a:r>
                        <a:rPr lang="en-US"/>
                        <a:t>/</a:t>
                      </a:r>
                      <a:r>
                        <a:rPr lang="en-US"/>
                        <a:t>d</a:t>
                      </a:r>
                      <a:r>
                        <a:rPr lang="en-US"/>
                        <a:t>l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473904">
                <a:tc>
                  <a:txBody>
                    <a:bodyPr/>
                    <a:p>
                      <a:r>
                        <a:rPr altLang="en-US" lang="en-US"/>
                        <a:t>R</a:t>
                      </a:r>
                      <a:r>
                        <a:rPr altLang="en-US" lang="en-US"/>
                        <a:t>B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U</a:t>
                      </a:r>
                      <a:r>
                        <a:rPr altLang="en-US" lang="en-US"/>
                        <a:t>N</a:t>
                      </a:r>
                      <a:r>
                        <a:rPr altLang="en-US" lang="en-US"/>
                        <a:t>T</a:t>
                      </a:r>
                      <a:endParaRPr altLang="en-US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4</a:t>
                      </a:r>
                      <a:r>
                        <a:rPr altLang="en-US" lang="en-US"/>
                        <a:t>.</a:t>
                      </a:r>
                      <a:r>
                        <a:rPr altLang="en-US" lang="en-US"/>
                        <a:t>6</a:t>
                      </a:r>
                      <a:r>
                        <a:rPr altLang="en-US" lang="en-US"/>
                        <a:t>1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m</a:t>
                      </a:r>
                      <a:r>
                        <a:rPr altLang="en-US" lang="en-US"/>
                        <a:t>i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i</a:t>
                      </a:r>
                      <a:r>
                        <a:rPr altLang="en-US" lang="en-US"/>
                        <a:t>on</a:t>
                      </a:r>
                      <a:r>
                        <a:rPr altLang="en-US" lang="en-US"/>
                        <a:t>/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u</a:t>
                      </a:r>
                      <a:r>
                        <a:rPr altLang="en-US" lang="en-US"/>
                        <a:t>m</a:t>
                      </a:r>
                      <a:r>
                        <a:rPr altLang="en-US" lang="en-US"/>
                        <a:t>m</a:t>
                      </a:r>
                      <a:endParaRPr altLang="en-US" lang="en-GB"/>
                    </a:p>
                  </a:txBody>
                </a:tc>
                <a:tc hMerge="1"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473904">
                <a:tc>
                  <a:txBody>
                    <a:bodyPr/>
                    <a:p>
                      <a:r>
                        <a:rPr dirty="0" lang="en-IN"/>
                        <a:t>PCV</a:t>
                      </a:r>
                    </a:p>
                  </a:txBody>
                </a:tc>
                <a:tc gridSpan="2">
                  <a:txBody>
                    <a:bodyPr/>
                    <a:p>
                      <a:r>
                        <a:rPr dirty="0" lang="en-US"/>
                        <a:t>3</a:t>
                      </a:r>
                      <a:r>
                        <a:rPr dirty="0" lang="en-US"/>
                        <a:t>4</a:t>
                      </a:r>
                      <a:r>
                        <a:rPr dirty="0" lang="en-US"/>
                        <a:t>.</a:t>
                      </a:r>
                      <a:r>
                        <a:rPr dirty="0" lang="en-US"/>
                        <a:t>7</a:t>
                      </a:r>
                      <a:r>
                        <a:rPr dirty="0" lang="en-US"/>
                        <a:t>%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473778">
                <a:tc>
                  <a:txBody>
                    <a:bodyPr/>
                    <a:p>
                      <a:r>
                        <a:rPr dirty="0" lang="en-IN"/>
                        <a:t>PLT</a:t>
                      </a:r>
                    </a:p>
                  </a:txBody>
                </a:tc>
                <a:tc gridSpan="2">
                  <a:txBody>
                    <a:bodyPr/>
                    <a:p>
                      <a:r>
                        <a:rPr dirty="0" lang="en-US"/>
                        <a:t>9</a:t>
                      </a:r>
                      <a:r>
                        <a:rPr dirty="0" lang="en-US"/>
                        <a:t>,</a:t>
                      </a:r>
                      <a:r>
                        <a:rPr dirty="0" lang="en-US"/>
                        <a:t>8</a:t>
                      </a:r>
                      <a:r>
                        <a:rPr dirty="0" lang="en-US"/>
                        <a:t>1</a:t>
                      </a:r>
                      <a:r>
                        <a:rPr dirty="0" lang="en-US"/>
                        <a:t>,</a:t>
                      </a:r>
                      <a:r>
                        <a:rPr dirty="0" lang="en-US"/>
                        <a:t>0</a:t>
                      </a:r>
                      <a:r>
                        <a:rPr dirty="0" lang="en-US"/>
                        <a:t>0</a:t>
                      </a:r>
                      <a:r>
                        <a:rPr dirty="0" lang="en-US"/>
                        <a:t>0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473778">
                <a:tc>
                  <a:txBody>
                    <a:bodyPr/>
                    <a:p>
                      <a:r>
                        <a:rPr b="1" dirty="0" lang="en-IN"/>
                        <a:t>ESR</a:t>
                      </a:r>
                    </a:p>
                  </a:txBody>
                </a:tc>
                <a:tc gridSpan="2">
                  <a:txBody>
                    <a:bodyPr/>
                    <a:p>
                      <a:r>
                        <a:rPr dirty="0" lang="en-US"/>
                        <a:t>8</a:t>
                      </a:r>
                      <a:r>
                        <a:rPr dirty="0" lang="en-US"/>
                        <a:t> </a:t>
                      </a:r>
                      <a:r>
                        <a:rPr dirty="0" lang="en-US"/>
                        <a:t>M</a:t>
                      </a:r>
                      <a:r>
                        <a:rPr dirty="0" lang="en-IN"/>
                        <a:t>M/HR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473778">
                <a:tc>
                  <a:txBody>
                    <a:bodyPr/>
                    <a:p>
                      <a:r>
                        <a:rPr altLang="en-US" lang="en-US"/>
                        <a:t>R</a:t>
                      </a:r>
                      <a:r>
                        <a:rPr altLang="en-US" lang="en-US"/>
                        <a:t>D</a:t>
                      </a:r>
                      <a:r>
                        <a:rPr altLang="en-US" lang="en-US"/>
                        <a:t>W</a:t>
                      </a:r>
                      <a:endParaRPr altLang="en-US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2</a:t>
                      </a:r>
                      <a:r>
                        <a:rPr altLang="en-US" lang="en-US"/>
                        <a:t>3</a:t>
                      </a:r>
                      <a:r>
                        <a:rPr altLang="en-US" lang="en-US"/>
                        <a:t>.</a:t>
                      </a:r>
                      <a:r>
                        <a:rPr altLang="en-US" lang="en-US"/>
                        <a:t>7</a:t>
                      </a:r>
                      <a:r>
                        <a:rPr altLang="en-US" lang="en-US"/>
                        <a:t>%</a:t>
                      </a:r>
                      <a:endParaRPr altLang="en-US" lang="en-GB"/>
                    </a:p>
                  </a:txBody>
                </a:tc>
                <a:tc hMerge="1"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473778">
                <a:tc>
                  <a:txBody>
                    <a:bodyPr/>
                    <a:p>
                      <a:r>
                        <a:rPr altLang="en-US" lang="en-US"/>
                        <a:t>M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V</a:t>
                      </a:r>
                      <a:endParaRPr altLang="en-US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7</a:t>
                      </a:r>
                      <a:r>
                        <a:rPr altLang="en-US" lang="en-US"/>
                        <a:t>5</a:t>
                      </a:r>
                      <a:r>
                        <a:rPr altLang="en-US" lang="en-US"/>
                        <a:t>.</a:t>
                      </a:r>
                      <a:r>
                        <a:rPr altLang="en-US" lang="en-US"/>
                        <a:t>4</a:t>
                      </a:r>
                      <a:r>
                        <a:rPr altLang="en-US" lang="en-US"/>
                        <a:t>f</a:t>
                      </a:r>
                      <a:r>
                        <a:rPr altLang="en-US" lang="en-US"/>
                        <a:t>L</a:t>
                      </a:r>
                      <a:endParaRPr altLang="en-US" lang="en-GB"/>
                    </a:p>
                  </a:txBody>
                </a:tc>
                <a:tc hMerge="1"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473778">
                <a:tc>
                  <a:txBody>
                    <a:bodyPr/>
                    <a:p>
                      <a:r>
                        <a:rPr altLang="en-US" lang="en-US"/>
                        <a:t>M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H</a:t>
                      </a:r>
                      <a:endParaRPr altLang="en-US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2</a:t>
                      </a:r>
                      <a:r>
                        <a:rPr altLang="en-US" lang="en-US"/>
                        <a:t>5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p</a:t>
                      </a:r>
                      <a:r>
                        <a:rPr altLang="en-US" lang="en-US"/>
                        <a:t>g</a:t>
                      </a:r>
                      <a:endParaRPr altLang="en-US" lang="en-GB"/>
                    </a:p>
                  </a:txBody>
                </a:tc>
                <a:tc hMerge="1"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473778">
                <a:tc>
                  <a:txBody>
                    <a:bodyPr/>
                    <a:p>
                      <a:r>
                        <a:rPr altLang="en-US" lang="en-US"/>
                        <a:t>M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H</a:t>
                      </a:r>
                      <a:r>
                        <a:rPr altLang="en-US" lang="en-US"/>
                        <a:t>C</a:t>
                      </a:r>
                      <a:endParaRPr altLang="en-US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3</a:t>
                      </a:r>
                      <a:r>
                        <a:rPr altLang="en-US" lang="en-US"/>
                        <a:t>3</a:t>
                      </a:r>
                      <a:r>
                        <a:rPr altLang="en-US" lang="en-US"/>
                        <a:t>.</a:t>
                      </a:r>
                      <a:r>
                        <a:rPr altLang="en-US" lang="en-US"/>
                        <a:t>2</a:t>
                      </a:r>
                      <a:r>
                        <a:rPr altLang="en-US" lang="en-US"/>
                        <a:t>%</a:t>
                      </a:r>
                      <a:endParaRPr altLang="en-US" lang="en-GB"/>
                    </a:p>
                  </a:txBody>
                </a:tc>
                <a:tc hMerge="1"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473778">
                <a:tc>
                  <a:txBody>
                    <a:bodyPr/>
                    <a:p>
                      <a:r>
                        <a:rPr altLang="en-US" lang="en-US"/>
                        <a:t>A</a:t>
                      </a:r>
                      <a:r>
                        <a:rPr altLang="en-US" lang="en-US"/>
                        <a:t>B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UTE 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I</a:t>
                      </a:r>
                      <a:r>
                        <a:rPr altLang="en-US" lang="en-US"/>
                        <a:t>NOPHIL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U</a:t>
                      </a:r>
                      <a:r>
                        <a:rPr altLang="en-US" lang="en-US"/>
                        <a:t>N</a:t>
                      </a:r>
                      <a:r>
                        <a:rPr altLang="en-US" lang="en-US"/>
                        <a:t>T</a:t>
                      </a:r>
                      <a:endParaRPr altLang="en-US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3</a:t>
                      </a:r>
                      <a:r>
                        <a:rPr altLang="en-US" lang="en-US"/>
                        <a:t>6</a:t>
                      </a:r>
                      <a:r>
                        <a:rPr altLang="en-US" lang="en-US"/>
                        <a:t>5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/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u</a:t>
                      </a:r>
                      <a:r>
                        <a:rPr altLang="en-US" lang="en-US"/>
                        <a:t>m</a:t>
                      </a:r>
                      <a:r>
                        <a:rPr altLang="en-US" lang="en-US"/>
                        <a:t>m</a:t>
                      </a:r>
                      <a:endParaRPr altLang="en-US" lang="en-GB"/>
                    </a:p>
                  </a:txBody>
                </a:tc>
                <a:tc hMerge="1"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473778">
                <a:tc>
                  <a:txBody>
                    <a:bodyPr/>
                    <a:p>
                      <a:r>
                        <a:rPr altLang="en-US" lang="en-US"/>
                        <a:t>R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T</a:t>
                      </a:r>
                      <a:r>
                        <a:rPr altLang="en-US" lang="en-US"/>
                        <a:t>I</a:t>
                      </a:r>
                      <a:r>
                        <a:rPr altLang="en-US" lang="en-US"/>
                        <a:t>CULOCYTE 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U</a:t>
                      </a:r>
                      <a:r>
                        <a:rPr altLang="en-US" lang="en-US"/>
                        <a:t>N</a:t>
                      </a:r>
                      <a:r>
                        <a:rPr altLang="en-US" lang="en-US"/>
                        <a:t>T</a:t>
                      </a:r>
                      <a:endParaRPr altLang="en-US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3</a:t>
                      </a:r>
                      <a:r>
                        <a:rPr altLang="en-US" lang="en-US"/>
                        <a:t>.</a:t>
                      </a:r>
                      <a:r>
                        <a:rPr altLang="en-US" lang="en-US"/>
                        <a:t>2</a:t>
                      </a:r>
                      <a:r>
                        <a:rPr altLang="en-US" lang="en-US"/>
                        <a:t>0</a:t>
                      </a:r>
                      <a:r>
                        <a:rPr altLang="en-US" lang="en-US"/>
                        <a:t>%</a:t>
                      </a:r>
                      <a:endParaRPr altLang="en-US" lang="en-GB"/>
                    </a:p>
                  </a:txBody>
                </a:tc>
                <a:tc hMerge="1">
                  <a:txBody>
                    <a:bodyPr/>
                    <a:p>
                      <a:endParaRPr altLang="en-US" lang="en-GB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0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graphicFrame>
        <p:nvGraphicFramePr>
          <p:cNvPr id="4194305" name=""/>
          <p:cNvGraphicFramePr>
            <a:graphicFrameLocks/>
          </p:cNvGraphicFramePr>
          <p:nvPr/>
        </p:nvGraphicFramePr>
        <p:xfrm>
          <a:off x="936019" y="1375934"/>
          <a:ext cx="10820400" cy="4348466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{F5AB1C69-6EDB-4FF4-983F-18BD219EF322}</a:tableStyleId>
              </a:tblPr>
              <a:tblGrid>
                <a:gridCol w="5233038"/>
                <a:gridCol w="2793681"/>
                <a:gridCol w="2793681"/>
              </a:tblGrid>
              <a:tr h="396347">
                <a:tc>
                  <a:txBody>
                    <a:bodyPr/>
                    <a:p>
                      <a:r>
                        <a:rPr altLang="en-US" lang="en-US"/>
                        <a:t>T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T</a:t>
                      </a:r>
                      <a:r>
                        <a:rPr altLang="en-US" lang="en-US"/>
                        <a:t>A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P</a:t>
                      </a:r>
                      <a:r>
                        <a:rPr altLang="en-US" lang="en-US"/>
                        <a:t>R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T</a:t>
                      </a:r>
                      <a:r>
                        <a:rPr altLang="en-US" lang="en-US"/>
                        <a:t>EIN</a:t>
                      </a:r>
                      <a:r>
                        <a:rPr altLang="en-US" lang="en-US"/>
                        <a:t>S</a:t>
                      </a:r>
                      <a:endParaRPr altLang="en-US" lang="zh-CN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dirty="0" lang="en-US"/>
                        <a:t>6</a:t>
                      </a:r>
                      <a:r>
                        <a:rPr altLang="en-US" dirty="0" lang="en-US"/>
                        <a:t>.</a:t>
                      </a:r>
                      <a:r>
                        <a:rPr altLang="en-US" dirty="0" lang="en-US"/>
                        <a:t>3</a:t>
                      </a:r>
                      <a:r>
                        <a:rPr altLang="en-US" dirty="0" lang="en-US"/>
                        <a:t> </a:t>
                      </a:r>
                      <a:r>
                        <a:rPr altLang="en-US" dirty="0" lang="en-US"/>
                        <a:t>g</a:t>
                      </a:r>
                      <a:r>
                        <a:rPr altLang="en-US" dirty="0" lang="en-US"/>
                        <a:t>m</a:t>
                      </a:r>
                      <a:r>
                        <a:rPr altLang="en-US" dirty="0" lang="en-US"/>
                        <a:t>/</a:t>
                      </a:r>
                      <a:r>
                        <a:rPr altLang="en-US" dirty="0" lang="en-US"/>
                        <a:t>d</a:t>
                      </a:r>
                      <a:r>
                        <a:rPr altLang="en-US" dirty="0" lang="en-US"/>
                        <a:t>L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396347">
                <a:tc>
                  <a:txBody>
                    <a:bodyPr/>
                    <a:p>
                      <a:r>
                        <a:rPr lang="en-US"/>
                        <a:t>S</a:t>
                      </a:r>
                      <a:r>
                        <a:rPr lang="en-US"/>
                        <a:t>E</a:t>
                      </a:r>
                      <a:r>
                        <a:rPr lang="en-US"/>
                        <a:t>R</a:t>
                      </a:r>
                      <a:r>
                        <a:rPr lang="en-US"/>
                        <a:t>U</a:t>
                      </a:r>
                      <a:r>
                        <a:rPr lang="en-US"/>
                        <a:t>M</a:t>
                      </a:r>
                      <a:r>
                        <a:rPr lang="en-US"/>
                        <a:t> </a:t>
                      </a:r>
                      <a:r>
                        <a:rPr lang="en-US"/>
                        <a:t>A</a:t>
                      </a:r>
                      <a:r>
                        <a:rPr lang="en-US"/>
                        <a:t>L</a:t>
                      </a:r>
                      <a:r>
                        <a:rPr lang="en-US"/>
                        <a:t>B</a:t>
                      </a:r>
                      <a:r>
                        <a:rPr lang="en-US"/>
                        <a:t>U</a:t>
                      </a:r>
                      <a:r>
                        <a:rPr lang="en-US"/>
                        <a:t>M</a:t>
                      </a:r>
                      <a:r>
                        <a:rPr lang="en-US"/>
                        <a:t>IN </a:t>
                      </a:r>
                      <a:endParaRPr altLang="en-US" lang="zh-CN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dirty="0" lang="en-US"/>
                        <a:t>3</a:t>
                      </a:r>
                      <a:r>
                        <a:rPr altLang="en-US" dirty="0" lang="en-US"/>
                        <a:t>.</a:t>
                      </a:r>
                      <a:r>
                        <a:rPr altLang="en-US" dirty="0" lang="en-US"/>
                        <a:t>7</a:t>
                      </a:r>
                      <a:r>
                        <a:rPr altLang="en-US" dirty="0" lang="en-US"/>
                        <a:t> </a:t>
                      </a:r>
                      <a:r>
                        <a:rPr altLang="en-US" dirty="0" lang="en-US"/>
                        <a:t>g</a:t>
                      </a:r>
                      <a:r>
                        <a:rPr altLang="en-US" dirty="0" lang="en-US"/>
                        <a:t>m</a:t>
                      </a:r>
                      <a:r>
                        <a:rPr altLang="en-US" dirty="0" lang="en-US"/>
                        <a:t>/</a:t>
                      </a:r>
                      <a:r>
                        <a:rPr altLang="en-US" dirty="0" lang="en-US"/>
                        <a:t>d</a:t>
                      </a:r>
                      <a:r>
                        <a:rPr altLang="en-US" dirty="0" lang="en-US"/>
                        <a:t>L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396347">
                <a:tc>
                  <a:txBody>
                    <a:bodyPr/>
                    <a:p>
                      <a:r>
                        <a:rPr dirty="0" lang="en-US"/>
                        <a:t>S</a:t>
                      </a:r>
                      <a:r>
                        <a:rPr dirty="0" lang="en-US"/>
                        <a:t>E</a:t>
                      </a:r>
                      <a:r>
                        <a:rPr dirty="0" lang="en-US"/>
                        <a:t>R</a:t>
                      </a:r>
                      <a:r>
                        <a:rPr dirty="0" lang="en-US"/>
                        <a:t>U</a:t>
                      </a:r>
                      <a:r>
                        <a:rPr dirty="0" lang="en-US"/>
                        <a:t>M</a:t>
                      </a:r>
                      <a:r>
                        <a:rPr dirty="0" lang="en-US"/>
                        <a:t> </a:t>
                      </a:r>
                      <a:r>
                        <a:rPr dirty="0" lang="en-US"/>
                        <a:t>G</a:t>
                      </a:r>
                      <a:r>
                        <a:rPr dirty="0" lang="en-US"/>
                        <a:t>L</a:t>
                      </a:r>
                      <a:r>
                        <a:rPr dirty="0" lang="en-US"/>
                        <a:t>O</a:t>
                      </a:r>
                      <a:r>
                        <a:rPr dirty="0" lang="en-US"/>
                        <a:t>B</a:t>
                      </a:r>
                      <a:r>
                        <a:rPr dirty="0" lang="en-US"/>
                        <a:t>U</a:t>
                      </a:r>
                      <a:r>
                        <a:rPr dirty="0" lang="en-US"/>
                        <a:t>L</a:t>
                      </a:r>
                      <a:r>
                        <a:rPr dirty="0" lang="en-US"/>
                        <a:t>I</a:t>
                      </a:r>
                      <a:r>
                        <a:rPr dirty="0" lang="en-US"/>
                        <a:t>N</a:t>
                      </a:r>
                      <a:endParaRPr altLang="en-US" lang="zh-CN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2</a:t>
                      </a:r>
                      <a:r>
                        <a:rPr altLang="en-US" lang="en-US"/>
                        <a:t>.</a:t>
                      </a:r>
                      <a:r>
                        <a:rPr altLang="en-US" lang="en-US"/>
                        <a:t>6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g</a:t>
                      </a:r>
                      <a:r>
                        <a:rPr altLang="en-US" lang="en-US"/>
                        <a:t>m</a:t>
                      </a:r>
                      <a:r>
                        <a:rPr altLang="en-US" lang="en-US"/>
                        <a:t>/</a:t>
                      </a:r>
                      <a:r>
                        <a:rPr altLang="en-US" lang="en-US"/>
                        <a:t>d</a:t>
                      </a:r>
                      <a:r>
                        <a:rPr altLang="en-US" lang="en-US"/>
                        <a:t>L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396347">
                <a:tc>
                  <a:txBody>
                    <a:bodyPr/>
                    <a:p>
                      <a:r>
                        <a:rPr altLang="en-US" lang="en-US"/>
                        <a:t>R</a:t>
                      </a:r>
                      <a:r>
                        <a:rPr altLang="en-US" lang="en-US"/>
                        <a:t>B</a:t>
                      </a:r>
                      <a:r>
                        <a:rPr altLang="en-US" lang="en-US"/>
                        <a:t>S</a:t>
                      </a:r>
                      <a:endParaRPr altLang="en-US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lang="en-US"/>
                        <a:t>9</a:t>
                      </a:r>
                      <a:r>
                        <a:rPr altLang="en-US" lang="en-US"/>
                        <a:t>3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m</a:t>
                      </a:r>
                      <a:r>
                        <a:rPr altLang="en-US" lang="en-US"/>
                        <a:t>g</a:t>
                      </a:r>
                      <a:r>
                        <a:rPr altLang="en-US" lang="en-US"/>
                        <a:t>/</a:t>
                      </a:r>
                      <a:r>
                        <a:rPr altLang="en-US" lang="en-US"/>
                        <a:t>d</a:t>
                      </a:r>
                      <a:r>
                        <a:rPr altLang="en-US" lang="en-US"/>
                        <a:t>L</a:t>
                      </a:r>
                      <a:endParaRPr altLang="en-US" lang="en-GB"/>
                    </a:p>
                  </a:txBody>
                </a:tc>
                <a:tc hMerge="1">
                  <a:txBody>
                    <a:bodyPr/>
                    <a:p>
                      <a:endParaRPr altLang="en-US" lang="en-GB"/>
                    </a:p>
                  </a:txBody>
                </a:tc>
              </a:tr>
              <a:tr h="396347">
                <a:tc>
                  <a:txBody>
                    <a:bodyPr/>
                    <a:p>
                      <a:r>
                        <a:rPr altLang="en-US" dirty="0" lang="en-US"/>
                        <a:t>SERUM </a:t>
                      </a:r>
                      <a:r>
                        <a:rPr altLang="en-US" dirty="0" lang="en-US"/>
                        <a:t>U</a:t>
                      </a:r>
                      <a:r>
                        <a:rPr altLang="en-US" dirty="0" lang="en-US"/>
                        <a:t>R</a:t>
                      </a:r>
                      <a:r>
                        <a:rPr altLang="en-US" dirty="0" lang="en-US"/>
                        <a:t>I</a:t>
                      </a:r>
                      <a:r>
                        <a:rPr altLang="en-US" dirty="0" lang="en-US"/>
                        <a:t>C</a:t>
                      </a:r>
                      <a:r>
                        <a:rPr altLang="en-US" dirty="0" lang="en-US"/>
                        <a:t> </a:t>
                      </a:r>
                      <a:r>
                        <a:rPr altLang="en-US" dirty="0" lang="en-US"/>
                        <a:t>A</a:t>
                      </a:r>
                      <a:r>
                        <a:rPr altLang="en-US" dirty="0" lang="en-US"/>
                        <a:t>C</a:t>
                      </a:r>
                      <a:r>
                        <a:rPr altLang="en-US" dirty="0" lang="en-US"/>
                        <a:t>I</a:t>
                      </a:r>
                      <a:r>
                        <a:rPr altLang="en-US" dirty="0" lang="en-US"/>
                        <a:t>D</a:t>
                      </a:r>
                      <a:endParaRPr altLang="en-US" lang="zh-CN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dirty="0" lang="en-US"/>
                        <a:t>1</a:t>
                      </a:r>
                      <a:r>
                        <a:rPr altLang="en-US" dirty="0" lang="en-US"/>
                        <a:t>4</a:t>
                      </a:r>
                      <a:r>
                        <a:rPr altLang="en-US" dirty="0" lang="en-US"/>
                        <a:t>.</a:t>
                      </a:r>
                      <a:r>
                        <a:rPr altLang="en-US" dirty="0" lang="en-US"/>
                        <a:t>4</a:t>
                      </a:r>
                      <a:r>
                        <a:rPr altLang="en-US" dirty="0" lang="en-US"/>
                        <a:t> </a:t>
                      </a:r>
                      <a:r>
                        <a:rPr altLang="en-US" dirty="0" lang="en-US"/>
                        <a:t>m</a:t>
                      </a:r>
                      <a:r>
                        <a:rPr altLang="en-US" dirty="0" lang="en-US"/>
                        <a:t>g</a:t>
                      </a:r>
                      <a:r>
                        <a:rPr altLang="en-US" dirty="0" lang="en-US"/>
                        <a:t>/</a:t>
                      </a:r>
                      <a:r>
                        <a:rPr altLang="en-US" dirty="0" lang="en-US"/>
                        <a:t>d</a:t>
                      </a:r>
                      <a:r>
                        <a:rPr altLang="en-US" dirty="0" lang="en-US"/>
                        <a:t>L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384996">
                <a:tc>
                  <a:txBody>
                    <a:bodyPr/>
                    <a:p>
                      <a:r>
                        <a:rPr dirty="0" lang="en-US"/>
                        <a:t>R</a:t>
                      </a:r>
                      <a:r>
                        <a:rPr dirty="0" lang="en-US"/>
                        <a:t>A</a:t>
                      </a:r>
                      <a:r>
                        <a:rPr dirty="0" lang="en-US"/>
                        <a:t> </a:t>
                      </a:r>
                      <a:r>
                        <a:rPr dirty="0" lang="en-US"/>
                        <a:t>F</a:t>
                      </a:r>
                      <a:r>
                        <a:rPr dirty="0" lang="en-US"/>
                        <a:t>A</a:t>
                      </a:r>
                      <a:r>
                        <a:rPr dirty="0" lang="en-US"/>
                        <a:t>C</a:t>
                      </a:r>
                      <a:r>
                        <a:rPr dirty="0" lang="en-US"/>
                        <a:t>T</a:t>
                      </a:r>
                      <a:r>
                        <a:rPr dirty="0" lang="en-US"/>
                        <a:t>O</a:t>
                      </a:r>
                      <a:r>
                        <a:rPr dirty="0" lang="en-US"/>
                        <a:t>R</a:t>
                      </a:r>
                      <a:endParaRPr altLang="en-US" lang="zh-CN"/>
                    </a:p>
                  </a:txBody>
                </a:tc>
                <a:tc gridSpan="2">
                  <a:txBody>
                    <a:bodyPr/>
                    <a:p>
                      <a:r>
                        <a:rPr altLang="en-US" dirty="0" lang="en-US"/>
                        <a:t>1</a:t>
                      </a:r>
                      <a:r>
                        <a:rPr altLang="en-US" dirty="0" lang="en-US"/>
                        <a:t>2</a:t>
                      </a:r>
                      <a:r>
                        <a:rPr altLang="en-US" dirty="0" lang="en-US"/>
                        <a:t>.</a:t>
                      </a:r>
                      <a:r>
                        <a:rPr altLang="en-US" dirty="0" lang="en-US"/>
                        <a:t>8</a:t>
                      </a:r>
                      <a:r>
                        <a:rPr altLang="en-US" dirty="0" lang="en-US"/>
                        <a:t>9</a:t>
                      </a:r>
                      <a:r>
                        <a:rPr altLang="en-US" dirty="0" lang="en-US"/>
                        <a:t>U</a:t>
                      </a:r>
                      <a:r>
                        <a:rPr altLang="en-US" dirty="0" lang="en-US"/>
                        <a:t>/</a:t>
                      </a:r>
                      <a:r>
                        <a:rPr altLang="en-US" dirty="0" lang="en-US"/>
                        <a:t>m</a:t>
                      </a:r>
                      <a:r>
                        <a:rPr altLang="en-US" dirty="0" lang="en-US"/>
                        <a:t>L</a:t>
                      </a:r>
                      <a:endParaRPr altLang="en-US" lang="zh-CN"/>
                    </a:p>
                  </a:txBody>
                </a:tc>
                <a:tc hMerge="1">
                  <a:txBody>
                    <a:bodyPr/>
                    <a:p>
                      <a:endParaRPr lang="en-IN"/>
                    </a:p>
                  </a:txBody>
                </a:tc>
              </a:tr>
              <a:tr h="396347">
                <a:tc>
                  <a:txBody>
                    <a:bodyPr/>
                    <a:p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b="1" dirty="0" lang="en-US">
                          <a:solidFill>
                            <a:schemeClr val="tx1"/>
                          </a:solidFill>
                        </a:rPr>
                        <a:t>INATION </a:t>
                      </a:r>
                      <a:endParaRPr altLang="en-US" lang="zh-CN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/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/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6347">
                <a:tc>
                  <a:txBody>
                    <a:bodyPr/>
                    <a:p>
                      <a:r>
                        <a:rPr dirty="0" lang="en-US"/>
                        <a:t>A</a:t>
                      </a:r>
                      <a:r>
                        <a:rPr dirty="0" lang="en-US"/>
                        <a:t>L</a:t>
                      </a:r>
                      <a:r>
                        <a:rPr dirty="0" lang="en-US"/>
                        <a:t>B</a:t>
                      </a:r>
                      <a:r>
                        <a:rPr dirty="0" lang="en-US"/>
                        <a:t>U</a:t>
                      </a:r>
                      <a:r>
                        <a:rPr dirty="0" lang="en-US"/>
                        <a:t>M</a:t>
                      </a:r>
                      <a:r>
                        <a:rPr dirty="0" lang="en-US"/>
                        <a:t>I</a:t>
                      </a:r>
                      <a:r>
                        <a:rPr dirty="0" lang="en-US"/>
                        <a:t>N</a:t>
                      </a:r>
                      <a:endParaRPr altLang="en-US" lang="zh-CN"/>
                    </a:p>
                  </a:txBody>
                </a:tc>
                <a:tc>
                  <a:txBody>
                    <a:bodyPr/>
                    <a:p>
                      <a:r>
                        <a:rPr dirty="0" lang="en-US"/>
                        <a:t>F</a:t>
                      </a:r>
                      <a:r>
                        <a:rPr dirty="0" lang="en-US"/>
                        <a:t>a</a:t>
                      </a:r>
                      <a:r>
                        <a:rPr dirty="0" lang="en-US"/>
                        <a:t>i</a:t>
                      </a:r>
                      <a:r>
                        <a:rPr dirty="0" lang="en-US"/>
                        <a:t>n</a:t>
                      </a:r>
                      <a:r>
                        <a:rPr dirty="0" lang="en-US"/>
                        <a:t>t</a:t>
                      </a:r>
                      <a:r>
                        <a:rPr dirty="0" lang="en-US"/>
                        <a:t> </a:t>
                      </a:r>
                      <a:r>
                        <a:rPr dirty="0" lang="en-US"/>
                        <a:t>t</a:t>
                      </a:r>
                      <a:r>
                        <a:rPr dirty="0" lang="en-US"/>
                        <a:t>r</a:t>
                      </a:r>
                      <a:r>
                        <a:rPr dirty="0" lang="en-US"/>
                        <a:t>a</a:t>
                      </a:r>
                      <a:r>
                        <a:rPr dirty="0" lang="en-US"/>
                        <a:t>c</a:t>
                      </a:r>
                      <a:r>
                        <a:rPr dirty="0" lang="en-US"/>
                        <a:t>e</a:t>
                      </a:r>
                      <a:endParaRPr altLang="en-US" lang="zh-CN"/>
                    </a:p>
                  </a:txBody>
                </a:tc>
                <a:tc>
                  <a:txBody>
                    <a:bodyPr/>
                    <a:p/>
                  </a:txBody>
                </a:tc>
              </a:tr>
              <a:tr h="396347">
                <a:tc>
                  <a:txBody>
                    <a:bodyPr/>
                    <a:p>
                      <a:r>
                        <a:rPr dirty="0" lang="en-US"/>
                        <a:t>G</a:t>
                      </a:r>
                      <a:r>
                        <a:rPr dirty="0" lang="en-US"/>
                        <a:t>L</a:t>
                      </a:r>
                      <a:r>
                        <a:rPr dirty="0" lang="en-US"/>
                        <a:t>U</a:t>
                      </a:r>
                      <a:r>
                        <a:rPr dirty="0" lang="en-US"/>
                        <a:t>C</a:t>
                      </a:r>
                      <a:r>
                        <a:rPr dirty="0" lang="en-US"/>
                        <a:t>O</a:t>
                      </a:r>
                      <a:r>
                        <a:rPr dirty="0" lang="en-US"/>
                        <a:t>S</a:t>
                      </a:r>
                      <a:r>
                        <a:rPr dirty="0" lang="en-US"/>
                        <a:t>E </a:t>
                      </a:r>
                      <a:endParaRPr altLang="en-US" lang="zh-CN"/>
                    </a:p>
                  </a:txBody>
                </a:tc>
                <a:tc>
                  <a:txBody>
                    <a:bodyPr/>
                    <a:p>
                      <a:r>
                        <a:rPr altLang="en-US" dirty="0" lang="en-US"/>
                        <a:t>N</a:t>
                      </a:r>
                      <a:r>
                        <a:rPr altLang="en-US" dirty="0" lang="en-US"/>
                        <a:t>I</a:t>
                      </a:r>
                      <a:r>
                        <a:rPr altLang="en-US" dirty="0" lang="en-US"/>
                        <a:t>L</a:t>
                      </a:r>
                      <a:endParaRPr altLang="en-US" lang="zh-CN"/>
                    </a:p>
                  </a:txBody>
                </a:tc>
                <a:tc>
                  <a:txBody>
                    <a:bodyPr/>
                    <a:p/>
                  </a:txBody>
                </a:tc>
              </a:tr>
              <a:tr h="396347">
                <a:tc>
                  <a:txBody>
                    <a:bodyPr/>
                    <a:p>
                      <a:r>
                        <a:rPr altLang="en-US" lang="en-US"/>
                        <a:t>D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P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I</a:t>
                      </a:r>
                      <a:r>
                        <a:rPr altLang="en-US" lang="en-US"/>
                        <a:t>T</a:t>
                      </a:r>
                      <a:endParaRPr altLang="en-US" lang="en-GB"/>
                    </a:p>
                  </a:txBody>
                </a:tc>
                <a:tc>
                  <a:txBody>
                    <a:bodyPr/>
                    <a:p>
                      <a:r>
                        <a:rPr altLang="en-US" lang="en-US"/>
                        <a:t>N</a:t>
                      </a:r>
                      <a:r>
                        <a:rPr altLang="en-US" lang="en-US"/>
                        <a:t>O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P</a:t>
                      </a:r>
                      <a:r>
                        <a:rPr altLang="en-US" lang="en-US"/>
                        <a:t>U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,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R</a:t>
                      </a:r>
                      <a:r>
                        <a:rPr altLang="en-US" lang="en-US"/>
                        <a:t>B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,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A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T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&amp;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C</a:t>
                      </a:r>
                      <a:r>
                        <a:rPr altLang="en-US" lang="en-US"/>
                        <a:t>R</a:t>
                      </a:r>
                      <a:r>
                        <a:rPr altLang="en-US" lang="en-US"/>
                        <a:t>Y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TAL</a:t>
                      </a:r>
                      <a:r>
                        <a:rPr altLang="en-US" lang="en-US"/>
                        <a:t>S</a:t>
                      </a:r>
                      <a:endParaRPr altLang="en-US" lang="en-GB"/>
                    </a:p>
                  </a:txBody>
                </a:tc>
                <a:tc>
                  <a:txBody>
                    <a:bodyPr/>
                    <a:p>
                      <a:endParaRPr altLang="en-US" lang="en-GB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1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graphicFrame>
        <p:nvGraphicFramePr>
          <p:cNvPr id="4194306" name=""/>
          <p:cNvGraphicFramePr>
            <a:graphicFrameLocks/>
          </p:cNvGraphicFramePr>
          <p:nvPr/>
        </p:nvGraphicFramePr>
        <p:xfrm>
          <a:off x="685800" y="1452940"/>
          <a:ext cx="10820400" cy="1585388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{F5AB1C69-6EDB-4FF4-983F-18BD219EF322}</a:tableStyleId>
              </a:tblPr>
              <a:tblGrid>
                <a:gridCol w="5233038"/>
                <a:gridCol w="2793681"/>
                <a:gridCol w="2793681"/>
              </a:tblGrid>
              <a:tr h="396347">
                <a:tc>
                  <a:txBody>
                    <a:bodyPr/>
                    <a:p>
                      <a:r>
                        <a:rPr altLang="en-US" b="1" dirty="0" lang="en-US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altLang="en-US" b="1" dirty="0" lang="en-US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altLang="en-US" b="1" dirty="0" lang="en-US">
                          <a:solidFill>
                            <a:schemeClr val="tx1"/>
                          </a:solidFill>
                        </a:rPr>
                        <a:t>T</a:t>
                      </a:r>
                      <a:endParaRPr altLang="en-US" lang="zh-CN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/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/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6347">
                <a:tc>
                  <a:txBody>
                    <a:bodyPr/>
                    <a:p>
                      <a:r>
                        <a:rPr altLang="en-US" dirty="0" lang="en-US"/>
                        <a:t>U</a:t>
                      </a:r>
                      <a:r>
                        <a:rPr altLang="en-US" dirty="0" lang="en-US"/>
                        <a:t>R</a:t>
                      </a:r>
                      <a:r>
                        <a:rPr altLang="en-US" dirty="0" lang="en-US"/>
                        <a:t>E</a:t>
                      </a:r>
                      <a:r>
                        <a:rPr altLang="en-US" dirty="0" lang="en-US"/>
                        <a:t>A</a:t>
                      </a:r>
                      <a:endParaRPr altLang="en-US" lang="zh-CN"/>
                    </a:p>
                  </a:txBody>
                </a:tc>
                <a:tc>
                  <a:txBody>
                    <a:bodyPr/>
                    <a:p>
                      <a:r>
                        <a:rPr altLang="en-US" dirty="0" lang="en-US"/>
                        <a:t>4</a:t>
                      </a:r>
                      <a:r>
                        <a:rPr altLang="en-US" dirty="0" lang="en-US"/>
                        <a:t>5</a:t>
                      </a:r>
                      <a:r>
                        <a:rPr altLang="en-US" dirty="0" lang="en-US"/>
                        <a:t> </a:t>
                      </a:r>
                      <a:r>
                        <a:rPr altLang="en-US" dirty="0" lang="en-US"/>
                        <a:t>m</a:t>
                      </a:r>
                      <a:r>
                        <a:rPr altLang="en-US" dirty="0" lang="en-US"/>
                        <a:t>g</a:t>
                      </a:r>
                      <a:r>
                        <a:rPr altLang="en-US" dirty="0" lang="en-US"/>
                        <a:t>/</a:t>
                      </a:r>
                      <a:r>
                        <a:rPr altLang="en-US" dirty="0" lang="en-US"/>
                        <a:t>d</a:t>
                      </a:r>
                      <a:r>
                        <a:rPr altLang="en-US" dirty="0" lang="en-US"/>
                        <a:t>L</a:t>
                      </a:r>
                      <a:endParaRPr altLang="en-US" lang="zh-CN"/>
                    </a:p>
                  </a:txBody>
                </a:tc>
                <a:tc>
                  <a:txBody>
                    <a:bodyPr/>
                    <a:p/>
                  </a:txBody>
                </a:tc>
              </a:tr>
              <a:tr h="396347">
                <a:tc>
                  <a:txBody>
                    <a:bodyPr/>
                    <a:p>
                      <a:r>
                        <a:rPr altLang="en-US" dirty="0" lang="en-US"/>
                        <a:t>S</a:t>
                      </a:r>
                      <a:r>
                        <a:rPr altLang="en-US" dirty="0" lang="en-US"/>
                        <a:t>E</a:t>
                      </a:r>
                      <a:r>
                        <a:rPr altLang="en-US" dirty="0" lang="en-US"/>
                        <a:t>R</a:t>
                      </a:r>
                      <a:r>
                        <a:rPr altLang="en-US" dirty="0" lang="en-US"/>
                        <a:t>U</a:t>
                      </a:r>
                      <a:r>
                        <a:rPr altLang="en-US" dirty="0" lang="en-US"/>
                        <a:t>M</a:t>
                      </a:r>
                      <a:r>
                        <a:rPr altLang="en-US" dirty="0" lang="en-US"/>
                        <a:t> </a:t>
                      </a:r>
                      <a:r>
                        <a:rPr altLang="en-US" dirty="0" lang="en-US"/>
                        <a:t>C</a:t>
                      </a:r>
                      <a:r>
                        <a:rPr altLang="en-US" dirty="0" lang="en-US"/>
                        <a:t>R</a:t>
                      </a:r>
                      <a:r>
                        <a:rPr altLang="en-US" dirty="0" lang="en-US"/>
                        <a:t>E</a:t>
                      </a:r>
                      <a:r>
                        <a:rPr altLang="en-US" dirty="0" lang="en-US"/>
                        <a:t>A</a:t>
                      </a:r>
                      <a:r>
                        <a:rPr altLang="en-US" dirty="0" lang="en-US"/>
                        <a:t>TININE </a:t>
                      </a:r>
                      <a:endParaRPr altLang="en-US" lang="zh-CN"/>
                    </a:p>
                  </a:txBody>
                </a:tc>
                <a:tc>
                  <a:txBody>
                    <a:bodyPr/>
                    <a:p>
                      <a:r>
                        <a:rPr altLang="en-US" dirty="0" lang="en-US"/>
                        <a:t>1</a:t>
                      </a:r>
                      <a:r>
                        <a:rPr altLang="en-US" dirty="0" lang="en-US"/>
                        <a:t>.</a:t>
                      </a:r>
                      <a:r>
                        <a:rPr altLang="en-US" dirty="0" lang="en-US"/>
                        <a:t>5</a:t>
                      </a:r>
                      <a:r>
                        <a:rPr altLang="en-US" dirty="0" lang="en-US"/>
                        <a:t>7</a:t>
                      </a:r>
                      <a:r>
                        <a:rPr altLang="en-US" dirty="0" lang="en-US"/>
                        <a:t> </a:t>
                      </a:r>
                      <a:r>
                        <a:rPr altLang="en-US" dirty="0" lang="en-US"/>
                        <a:t>m</a:t>
                      </a:r>
                      <a:r>
                        <a:rPr altLang="en-US" dirty="0" lang="en-US"/>
                        <a:t>g</a:t>
                      </a:r>
                      <a:r>
                        <a:rPr altLang="en-US" dirty="0" lang="en-US"/>
                        <a:t>/</a:t>
                      </a:r>
                      <a:r>
                        <a:rPr altLang="en-US" dirty="0" lang="en-US"/>
                        <a:t>d</a:t>
                      </a:r>
                      <a:r>
                        <a:rPr altLang="en-US" dirty="0" lang="en-US"/>
                        <a:t>L</a:t>
                      </a:r>
                      <a:endParaRPr altLang="en-US" lang="zh-CN"/>
                    </a:p>
                  </a:txBody>
                </a:tc>
                <a:tc>
                  <a:txBody>
                    <a:bodyPr/>
                    <a:p/>
                  </a:txBody>
                </a:tc>
              </a:tr>
              <a:tr h="396347">
                <a:tc>
                  <a:txBody>
                    <a:bodyPr/>
                    <a:p>
                      <a:r>
                        <a:rPr altLang="en-US" lang="en-US"/>
                        <a:t>e</a:t>
                      </a:r>
                      <a:r>
                        <a:rPr altLang="en-US" lang="en-US"/>
                        <a:t>G</a:t>
                      </a:r>
                      <a:r>
                        <a:rPr altLang="en-US" lang="en-US"/>
                        <a:t>F</a:t>
                      </a:r>
                      <a:r>
                        <a:rPr altLang="en-US" lang="en-US"/>
                        <a:t>R</a:t>
                      </a:r>
                      <a:endParaRPr altLang="en-US" lang="en-GB"/>
                    </a:p>
                  </a:txBody>
                </a:tc>
                <a:tc>
                  <a:txBody>
                    <a:bodyPr/>
                    <a:p>
                      <a:r>
                        <a:rPr altLang="en-US" lang="en-US"/>
                        <a:t>4</a:t>
                      </a:r>
                      <a:r>
                        <a:rPr altLang="en-US" lang="en-US"/>
                        <a:t>4</a:t>
                      </a:r>
                      <a:r>
                        <a:rPr altLang="en-US" lang="en-US"/>
                        <a:t>m</a:t>
                      </a:r>
                      <a:r>
                        <a:rPr altLang="en-US" lang="en-US"/>
                        <a:t>l</a:t>
                      </a:r>
                      <a:r>
                        <a:rPr altLang="en-US" lang="en-US"/>
                        <a:t>/</a:t>
                      </a:r>
                      <a:r>
                        <a:rPr altLang="en-US" lang="en-US"/>
                        <a:t>m</a:t>
                      </a:r>
                      <a:r>
                        <a:rPr altLang="en-US" lang="en-US"/>
                        <a:t>i</a:t>
                      </a:r>
                      <a:r>
                        <a:rPr altLang="en-US" lang="en-US"/>
                        <a:t>n</a:t>
                      </a:r>
                      <a:r>
                        <a:rPr altLang="en-US" lang="en-US"/>
                        <a:t>/</a:t>
                      </a:r>
                      <a:r>
                        <a:rPr altLang="en-US" lang="en-US"/>
                        <a:t>1</a:t>
                      </a:r>
                      <a:r>
                        <a:rPr altLang="en-US" lang="en-US"/>
                        <a:t>.</a:t>
                      </a:r>
                      <a:r>
                        <a:rPr altLang="en-US" lang="en-US"/>
                        <a:t>7</a:t>
                      </a:r>
                      <a:r>
                        <a:rPr altLang="en-US" lang="en-US"/>
                        <a:t>3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s</a:t>
                      </a:r>
                      <a:r>
                        <a:rPr altLang="en-US" lang="en-US"/>
                        <a:t>q</a:t>
                      </a:r>
                      <a:r>
                        <a:rPr altLang="en-US" lang="en-US"/>
                        <a:t>u</a:t>
                      </a:r>
                      <a:r>
                        <a:rPr altLang="en-US" lang="en-US"/>
                        <a:t>a</a:t>
                      </a:r>
                      <a:r>
                        <a:rPr altLang="en-US" lang="en-US"/>
                        <a:t>r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 </a:t>
                      </a:r>
                      <a:r>
                        <a:rPr altLang="en-US" lang="en-US"/>
                        <a:t>m</a:t>
                      </a:r>
                      <a:r>
                        <a:rPr altLang="en-US" lang="en-US"/>
                        <a:t>e</a:t>
                      </a:r>
                      <a:r>
                        <a:rPr altLang="en-US" lang="en-US"/>
                        <a:t>t</a:t>
                      </a:r>
                      <a:r>
                        <a:rPr altLang="en-US" lang="en-US"/>
                        <a:t>r</a:t>
                      </a:r>
                      <a:r>
                        <a:rPr altLang="en-US" lang="en-US"/>
                        <a:t>e</a:t>
                      </a:r>
                      <a:endParaRPr altLang="en-US" lang="en-GB"/>
                    </a:p>
                  </a:txBody>
                </a:tc>
                <a:tc>
                  <a:txBody>
                    <a:bodyPr/>
                    <a:p>
                      <a:endParaRPr altLang="en-US" lang="en-GB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913795" y="822960"/>
            <a:ext cx="10353762" cy="4968240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sz="2400" lang="en-IN"/>
              <a:t>PERIPHERAL SMEA</a:t>
            </a:r>
            <a:r>
              <a:rPr dirty="0" sz="2400" lang="en-US"/>
              <a:t>R</a:t>
            </a:r>
            <a:endParaRPr altLang="en-US" lang="zh-CN"/>
          </a:p>
          <a:p>
            <a:pPr indent="0" marL="0">
              <a:buNone/>
            </a:pPr>
            <a:r>
              <a:rPr altLang="en-US" lang="en-US"/>
              <a:t>E</a:t>
            </a:r>
            <a:r>
              <a:rPr altLang="en-US" lang="en-US"/>
              <a:t>R</a:t>
            </a:r>
            <a:r>
              <a:rPr altLang="en-US" lang="en-US"/>
              <a:t>Y</a:t>
            </a:r>
            <a:r>
              <a:rPr altLang="en-US" lang="en-US"/>
              <a:t>T</a:t>
            </a:r>
            <a:r>
              <a:rPr altLang="en-US" lang="en-US"/>
              <a:t>H</a:t>
            </a:r>
            <a:r>
              <a:rPr altLang="en-US" lang="en-US"/>
              <a:t>R</a:t>
            </a:r>
            <a:r>
              <a:rPr altLang="en-US" lang="en-US"/>
              <a:t>O</a:t>
            </a:r>
            <a:r>
              <a:rPr altLang="en-US" lang="en-US"/>
              <a:t>C</a:t>
            </a:r>
            <a:r>
              <a:rPr altLang="en-US" lang="en-US"/>
              <a:t>Y</a:t>
            </a:r>
            <a:r>
              <a:rPr altLang="en-US" lang="en-US"/>
              <a:t>T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 </a:t>
            </a:r>
            <a:r>
              <a:rPr altLang="en-US" lang="en-US"/>
              <a:t>V</a:t>
            </a:r>
            <a:r>
              <a:rPr altLang="en-US" lang="en-US"/>
              <a:t>I</a:t>
            </a:r>
            <a:r>
              <a:rPr altLang="en-US" lang="en-US"/>
              <a:t>E</a:t>
            </a:r>
            <a:r>
              <a:rPr altLang="en-US" lang="en-US"/>
              <a:t>W</a:t>
            </a:r>
            <a:r>
              <a:rPr altLang="en-US" lang="en-US"/>
              <a:t>:</a:t>
            </a:r>
            <a:endParaRPr altLang="en-US" lang="zh-CN"/>
          </a:p>
          <a:p>
            <a:pPr indent="0" marL="0">
              <a:buNone/>
            </a:pP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N</a:t>
            </a:r>
            <a:r>
              <a:rPr altLang="en-US" lang="en-US"/>
              <a:t>o</a:t>
            </a:r>
            <a:r>
              <a:rPr altLang="en-US" lang="en-US"/>
              <a:t>r</a:t>
            </a:r>
            <a:r>
              <a:rPr altLang="en-US" lang="en-US"/>
              <a:t>m</a:t>
            </a:r>
            <a:r>
              <a:rPr altLang="en-US" lang="en-US"/>
              <a:t>o</a:t>
            </a:r>
            <a:r>
              <a:rPr altLang="en-US" lang="en-US"/>
              <a:t>c</a:t>
            </a:r>
            <a:r>
              <a:rPr altLang="en-US" lang="en-US"/>
              <a:t>y</a:t>
            </a:r>
            <a:r>
              <a:rPr altLang="en-US" lang="en-US"/>
              <a:t>t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 </a:t>
            </a:r>
            <a:r>
              <a:rPr altLang="en-US" lang="en-US"/>
              <a:t>H</a:t>
            </a:r>
            <a:r>
              <a:rPr altLang="en-US" lang="en-US"/>
              <a:t>y</a:t>
            </a:r>
            <a:r>
              <a:rPr altLang="en-US" lang="en-US"/>
              <a:t>p</a:t>
            </a:r>
            <a:r>
              <a:rPr altLang="en-US" lang="en-US"/>
              <a:t>o</a:t>
            </a:r>
            <a:r>
              <a:rPr altLang="en-US" lang="en-US"/>
              <a:t>c</a:t>
            </a:r>
            <a:r>
              <a:rPr altLang="en-US" lang="en-US"/>
              <a:t>h</a:t>
            </a:r>
            <a:r>
              <a:rPr altLang="en-US" lang="en-US"/>
              <a:t>r</a:t>
            </a:r>
            <a:r>
              <a:rPr altLang="en-US" lang="en-US"/>
              <a:t>o</a:t>
            </a:r>
            <a:r>
              <a:rPr altLang="en-US" lang="en-US"/>
              <a:t>m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s</a:t>
            </a:r>
            <a:r>
              <a:rPr altLang="en-US" lang="en-US"/>
              <a:t> </a:t>
            </a:r>
            <a:r>
              <a:rPr altLang="en-US" lang="en-US"/>
              <a:t>w</a:t>
            </a:r>
            <a:r>
              <a:rPr altLang="en-US" lang="en-US"/>
              <a:t>e</a:t>
            </a:r>
            <a:r>
              <a:rPr altLang="en-US" lang="en-US"/>
              <a:t>l</a:t>
            </a:r>
            <a:r>
              <a:rPr altLang="en-US" lang="en-US"/>
              <a:t>l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s</a:t>
            </a:r>
            <a:r>
              <a:rPr altLang="en-US" lang="en-US"/>
              <a:t> </a:t>
            </a:r>
            <a:r>
              <a:rPr altLang="en-US" lang="en-US"/>
              <a:t>M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r</a:t>
            </a:r>
            <a:r>
              <a:rPr altLang="en-US" lang="en-US"/>
              <a:t>o</a:t>
            </a:r>
            <a:r>
              <a:rPr altLang="en-US" lang="en-US"/>
              <a:t>c</a:t>
            </a:r>
            <a:r>
              <a:rPr altLang="en-US" lang="en-US"/>
              <a:t>y</a:t>
            </a:r>
            <a:r>
              <a:rPr altLang="en-US" lang="en-US"/>
              <a:t>t</a:t>
            </a:r>
            <a:r>
              <a:rPr altLang="en-US" lang="en-US"/>
              <a:t>e</a:t>
            </a:r>
            <a:r>
              <a:rPr altLang="en-US" lang="en-US"/>
              <a:t>s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n</a:t>
            </a:r>
            <a:r>
              <a:rPr altLang="en-US" lang="en-US"/>
              <a:t>d</a:t>
            </a:r>
            <a:r>
              <a:rPr altLang="en-US" lang="en-US"/>
              <a:t> </a:t>
            </a:r>
            <a:r>
              <a:rPr altLang="en-US" lang="en-US"/>
              <a:t>P</a:t>
            </a:r>
            <a:r>
              <a:rPr altLang="en-US" lang="en-US"/>
              <a:t>o</a:t>
            </a:r>
            <a:r>
              <a:rPr altLang="en-US" lang="en-US"/>
              <a:t>i</a:t>
            </a:r>
            <a:r>
              <a:rPr altLang="en-US" lang="en-US"/>
              <a:t>k</a:t>
            </a:r>
            <a:r>
              <a:rPr altLang="en-US" lang="en-US"/>
              <a:t>i</a:t>
            </a:r>
            <a:r>
              <a:rPr altLang="en-US" lang="en-US"/>
              <a:t>l</a:t>
            </a:r>
            <a:r>
              <a:rPr altLang="en-US" lang="en-US"/>
              <a:t>o</a:t>
            </a:r>
            <a:r>
              <a:rPr altLang="en-US" lang="en-US"/>
              <a:t>c</a:t>
            </a:r>
            <a:r>
              <a:rPr altLang="en-US" lang="en-US"/>
              <a:t>y</a:t>
            </a:r>
            <a:r>
              <a:rPr altLang="en-US" lang="en-US"/>
              <a:t>t</a:t>
            </a:r>
            <a:r>
              <a:rPr altLang="en-US" lang="en-US"/>
              <a:t>e</a:t>
            </a:r>
            <a:r>
              <a:rPr altLang="en-US" lang="en-US"/>
              <a:t>s</a:t>
            </a:r>
            <a:r>
              <a:rPr altLang="en-US" lang="en-US"/>
              <a:t> </a:t>
            </a:r>
            <a:r>
              <a:rPr altLang="en-US" lang="en-US"/>
              <a:t>s</a:t>
            </a:r>
            <a:r>
              <a:rPr altLang="en-US" lang="en-US"/>
              <a:t>e</a:t>
            </a:r>
            <a:r>
              <a:rPr altLang="en-US" lang="en-US"/>
              <a:t>e</a:t>
            </a:r>
            <a:r>
              <a:rPr altLang="en-US" lang="en-US"/>
              <a:t>n</a:t>
            </a:r>
            <a:endParaRPr altLang="en-US" lang="zh-CN"/>
          </a:p>
          <a:p>
            <a:pPr indent="0" marL="0">
              <a:buNone/>
            </a:pP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N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P</a:t>
            </a:r>
            <a:r>
              <a:rPr altLang="en-US" lang="en-US"/>
              <a:t>a</a:t>
            </a:r>
            <a:r>
              <a:rPr altLang="en-US" lang="en-US"/>
              <a:t>r</a:t>
            </a:r>
            <a:r>
              <a:rPr altLang="en-US" lang="en-US"/>
              <a:t>a</a:t>
            </a:r>
            <a:r>
              <a:rPr altLang="en-US" lang="en-US"/>
              <a:t>s</a:t>
            </a:r>
            <a:r>
              <a:rPr altLang="en-US" lang="en-US"/>
              <a:t>i</a:t>
            </a:r>
            <a:r>
              <a:rPr altLang="en-US" lang="en-US"/>
              <a:t>te</a:t>
            </a:r>
            <a:r>
              <a:rPr altLang="en-US" lang="en-US"/>
              <a:t>s</a:t>
            </a:r>
            <a:r>
              <a:rPr altLang="en-US" lang="en-US"/>
              <a:t> </a:t>
            </a:r>
            <a:r>
              <a:rPr altLang="en-US" lang="en-US"/>
              <a:t>s</a:t>
            </a:r>
            <a:r>
              <a:rPr altLang="en-US" lang="en-US"/>
              <a:t>e</a:t>
            </a:r>
            <a:r>
              <a:rPr altLang="en-US" lang="en-US"/>
              <a:t>e</a:t>
            </a:r>
            <a:r>
              <a:rPr altLang="en-US" lang="en-US"/>
              <a:t>n</a:t>
            </a:r>
            <a:endParaRPr altLang="en-US" lang="zh-CN"/>
          </a:p>
          <a:p>
            <a:pPr indent="0" marL="0">
              <a:buNone/>
            </a:pPr>
            <a:r>
              <a:rPr altLang="en-US" lang="en-US"/>
              <a:t>L</a:t>
            </a:r>
            <a:r>
              <a:rPr altLang="en-US" lang="en-US"/>
              <a:t>E</a:t>
            </a:r>
            <a:r>
              <a:rPr altLang="en-US" lang="en-US"/>
              <a:t>C</a:t>
            </a:r>
            <a:r>
              <a:rPr altLang="en-US" lang="en-US"/>
              <a:t>O</a:t>
            </a:r>
            <a:r>
              <a:rPr altLang="en-US" lang="en-US"/>
              <a:t>C</a:t>
            </a:r>
            <a:r>
              <a:rPr altLang="en-US" lang="en-US"/>
              <a:t>Y</a:t>
            </a:r>
            <a:r>
              <a:rPr altLang="en-US" lang="en-US"/>
              <a:t>T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 </a:t>
            </a:r>
            <a:r>
              <a:rPr altLang="en-US" lang="en-US"/>
              <a:t>V</a:t>
            </a:r>
            <a:r>
              <a:rPr altLang="en-US" lang="en-US"/>
              <a:t>I</a:t>
            </a:r>
            <a:r>
              <a:rPr altLang="en-US" lang="en-US"/>
              <a:t>E</a:t>
            </a:r>
            <a:r>
              <a:rPr altLang="en-US" lang="en-US"/>
              <a:t>W</a:t>
            </a:r>
            <a:r>
              <a:rPr altLang="en-US" lang="en-US"/>
              <a:t>:</a:t>
            </a:r>
            <a:endParaRPr altLang="en-US" lang="zh-CN"/>
          </a:p>
          <a:p>
            <a:pPr indent="0" marL="0">
              <a:buNone/>
            </a:pP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M</a:t>
            </a:r>
            <a:r>
              <a:rPr altLang="en-US" lang="en-US"/>
              <a:t>a</a:t>
            </a:r>
            <a:r>
              <a:rPr altLang="en-US" lang="en-US"/>
              <a:t>r</a:t>
            </a:r>
            <a:r>
              <a:rPr altLang="en-US" lang="en-US"/>
              <a:t>k</a:t>
            </a:r>
            <a:r>
              <a:rPr altLang="en-US" lang="en-US"/>
              <a:t>e</a:t>
            </a:r>
            <a:r>
              <a:rPr altLang="en-US" lang="en-US"/>
              <a:t>d</a:t>
            </a:r>
            <a:r>
              <a:rPr altLang="en-US" lang="en-US"/>
              <a:t>l</a:t>
            </a:r>
            <a:r>
              <a:rPr altLang="en-US" lang="en-US"/>
              <a:t>y</a:t>
            </a:r>
            <a:r>
              <a:rPr altLang="en-US" lang="en-US"/>
              <a:t> </a:t>
            </a:r>
            <a:r>
              <a:rPr altLang="en-US" lang="en-US"/>
              <a:t>increase</a:t>
            </a:r>
            <a:r>
              <a:rPr altLang="en-US" lang="en-US"/>
              <a:t>d</a:t>
            </a:r>
            <a:r>
              <a:rPr altLang="en-US" lang="en-US"/>
              <a:t> </a:t>
            </a:r>
            <a:r>
              <a:rPr altLang="en-US" lang="en-US"/>
              <a:t>i</a:t>
            </a:r>
            <a:r>
              <a:rPr altLang="en-US" lang="en-US"/>
              <a:t>n</a:t>
            </a:r>
            <a:r>
              <a:rPr altLang="en-US" lang="en-US"/>
              <a:t> </a:t>
            </a:r>
            <a:r>
              <a:rPr altLang="en-US" lang="en-US"/>
              <a:t>c</a:t>
            </a:r>
            <a:r>
              <a:rPr altLang="en-US" lang="en-US"/>
              <a:t>o</a:t>
            </a:r>
            <a:r>
              <a:rPr altLang="en-US" lang="en-US"/>
              <a:t>u</a:t>
            </a:r>
            <a:r>
              <a:rPr altLang="en-US" lang="en-US"/>
              <a:t>n</a:t>
            </a:r>
            <a:r>
              <a:rPr altLang="en-US" lang="en-US"/>
              <a:t>t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n</a:t>
            </a:r>
            <a:r>
              <a:rPr altLang="en-US" lang="en-US"/>
              <a:t>d</a:t>
            </a:r>
            <a:r>
              <a:rPr altLang="en-US" lang="en-US"/>
              <a:t> </a:t>
            </a:r>
            <a:r>
              <a:rPr altLang="en-US" lang="en-US"/>
              <a:t>N</a:t>
            </a:r>
            <a:r>
              <a:rPr altLang="en-US" lang="en-US"/>
              <a:t>E</a:t>
            </a:r>
            <a:r>
              <a:rPr altLang="en-US" lang="en-US"/>
              <a:t>U</a:t>
            </a:r>
            <a:r>
              <a:rPr altLang="en-US" lang="en-US"/>
              <a:t>T</a:t>
            </a:r>
            <a:r>
              <a:rPr altLang="en-US" lang="en-US"/>
              <a:t>R</a:t>
            </a:r>
            <a:r>
              <a:rPr altLang="en-US" lang="en-US"/>
              <a:t>O</a:t>
            </a:r>
            <a:r>
              <a:rPr altLang="en-US" lang="en-US"/>
              <a:t>P</a:t>
            </a:r>
            <a:r>
              <a:rPr altLang="en-US" lang="en-US"/>
              <a:t>HIL</a:t>
            </a:r>
            <a:r>
              <a:rPr altLang="en-US" lang="en-US"/>
              <a:t>I</a:t>
            </a:r>
            <a:r>
              <a:rPr altLang="en-US" lang="en-US"/>
              <a:t>A</a:t>
            </a:r>
            <a:endParaRPr altLang="en-US" lang="zh-CN"/>
          </a:p>
          <a:p>
            <a:pPr indent="0" marL="0">
              <a:buNone/>
            </a:pPr>
            <a:r>
              <a:rPr altLang="en-US" dirty="0" lang="en-US"/>
              <a:t>T</a:t>
            </a:r>
            <a:r>
              <a:rPr altLang="en-US" dirty="0" lang="en-US"/>
              <a:t>H</a:t>
            </a:r>
            <a:r>
              <a:rPr altLang="en-US" dirty="0" lang="en-US"/>
              <a:t>R</a:t>
            </a:r>
            <a:r>
              <a:rPr altLang="en-US" dirty="0" lang="en-US"/>
              <a:t>O</a:t>
            </a:r>
            <a:r>
              <a:rPr altLang="en-US" dirty="0" lang="en-US"/>
              <a:t>M</a:t>
            </a:r>
            <a:r>
              <a:rPr altLang="en-US" dirty="0" lang="en-US"/>
              <a:t>B</a:t>
            </a:r>
            <a:r>
              <a:rPr altLang="en-US" dirty="0" lang="en-US"/>
              <a:t>O</a:t>
            </a:r>
            <a:r>
              <a:rPr altLang="en-US" dirty="0" lang="en-US"/>
              <a:t>C</a:t>
            </a:r>
            <a:r>
              <a:rPr altLang="en-US" dirty="0" lang="en-US"/>
              <a:t>Y</a:t>
            </a:r>
            <a:r>
              <a:rPr altLang="en-US" dirty="0" lang="en-US"/>
              <a:t>T</a:t>
            </a:r>
            <a:r>
              <a:rPr altLang="en-US" dirty="0" lang="en-US"/>
              <a:t>I</a:t>
            </a:r>
            <a:r>
              <a:rPr altLang="en-US" dirty="0" lang="en-US"/>
              <a:t>C</a:t>
            </a:r>
            <a:r>
              <a:rPr altLang="en-US" dirty="0" lang="en-US"/>
              <a:t> </a:t>
            </a:r>
            <a:r>
              <a:rPr altLang="en-US" dirty="0" lang="en-US"/>
              <a:t>V</a:t>
            </a:r>
            <a:r>
              <a:rPr altLang="en-US" dirty="0" lang="en-US"/>
              <a:t>I</a:t>
            </a:r>
            <a:r>
              <a:rPr altLang="en-US" dirty="0" lang="en-US"/>
              <a:t>E</a:t>
            </a:r>
            <a:r>
              <a:rPr altLang="en-US" dirty="0" lang="en-US"/>
              <a:t>W</a:t>
            </a:r>
            <a:r>
              <a:rPr altLang="en-US" dirty="0" lang="en-US"/>
              <a:t>:</a:t>
            </a:r>
            <a:endParaRPr altLang="en-US" lang="zh-CN"/>
          </a:p>
          <a:p>
            <a:pPr indent="0" marL="0">
              <a:buNone/>
            </a:pP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T</a:t>
            </a:r>
            <a:r>
              <a:rPr altLang="en-US" dirty="0" lang="en-US"/>
              <a:t>h</a:t>
            </a:r>
            <a:r>
              <a:rPr altLang="en-US" dirty="0" lang="en-US"/>
              <a:t>r</a:t>
            </a:r>
            <a:r>
              <a:rPr altLang="en-US" dirty="0" lang="en-US"/>
              <a:t>o</a:t>
            </a:r>
            <a:r>
              <a:rPr altLang="en-US" dirty="0" lang="en-US"/>
              <a:t>m</a:t>
            </a:r>
            <a:r>
              <a:rPr altLang="en-US" dirty="0" lang="en-US"/>
              <a:t>b</a:t>
            </a:r>
            <a:r>
              <a:rPr altLang="en-US" dirty="0" lang="en-US"/>
              <a:t>o</a:t>
            </a:r>
            <a:r>
              <a:rPr altLang="en-US" dirty="0" lang="en-US"/>
              <a:t>c</a:t>
            </a:r>
            <a:r>
              <a:rPr altLang="en-US" dirty="0" lang="en-US"/>
              <a:t>y</a:t>
            </a:r>
            <a:r>
              <a:rPr altLang="en-US" dirty="0" lang="en-US"/>
              <a:t>t</a:t>
            </a:r>
            <a:r>
              <a:rPr altLang="en-US" dirty="0" lang="en-US"/>
              <a:t>o</a:t>
            </a:r>
            <a:r>
              <a:rPr altLang="en-US" dirty="0" lang="en-US"/>
              <a:t>s</a:t>
            </a:r>
            <a:r>
              <a:rPr altLang="en-US" dirty="0" lang="en-US"/>
              <a:t>i</a:t>
            </a:r>
            <a:r>
              <a:rPr altLang="en-US" dirty="0" lang="en-US"/>
              <a:t>s</a:t>
            </a:r>
            <a:r>
              <a:rPr altLang="en-US" dirty="0" lang="en-US"/>
              <a:t>+</a:t>
            </a:r>
            <a:endParaRPr altLang="en-US" 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IN" u="sng"/>
              <a:t>FUNDUS EXAMINATION:</a:t>
            </a:r>
          </a:p>
          <a:p>
            <a:pPr indent="0" marL="0">
              <a:buNone/>
            </a:pPr>
            <a:r>
              <a:rPr dirty="0" lang="en-IN"/>
              <a:t>B/L FUNDUS – </a:t>
            </a:r>
            <a:r>
              <a:rPr dirty="0" lang="en-US"/>
              <a:t>N</a:t>
            </a:r>
            <a:r>
              <a:rPr dirty="0" lang="en-US"/>
              <a:t>O</a:t>
            </a:r>
            <a:r>
              <a:rPr dirty="0" lang="en-US"/>
              <a:t>R</a:t>
            </a:r>
            <a:r>
              <a:rPr dirty="0" lang="en-US"/>
              <a:t>M</a:t>
            </a:r>
            <a:r>
              <a:rPr dirty="0" lang="en-US"/>
              <a:t>A</a:t>
            </a:r>
            <a:r>
              <a:rPr dirty="0" lang="en-US"/>
              <a:t>L</a:t>
            </a:r>
            <a:endParaRPr altLang="en-US" 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U</a:t>
            </a:r>
            <a:r>
              <a:rPr lang="en-US"/>
              <a:t>S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L</a:t>
            </a:r>
            <a:r>
              <a:rPr lang="en-US"/>
              <a:t>V</a:t>
            </a:r>
            <a:r>
              <a:rPr lang="en-US"/>
              <a:t>I</a:t>
            </a:r>
            <a:r>
              <a:rPr lang="en-US"/>
              <a:t>S</a:t>
            </a:r>
            <a:endParaRPr lang="en-GB"/>
          </a:p>
        </p:txBody>
      </p:sp>
      <p:sp>
        <p:nvSpPr>
          <p:cNvPr id="104873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</a:t>
            </a:r>
            <a:r>
              <a:rPr lang="en-US"/>
              <a:t>O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TE 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P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SENT</a:t>
            </a:r>
            <a:r>
              <a:rPr lang="en-US"/>
              <a:t>.</a:t>
            </a:r>
            <a:endParaRPr lang="en-GB"/>
          </a:p>
          <a:p>
            <a:r>
              <a:rPr lang="en-US"/>
              <a:t>N</a:t>
            </a:r>
            <a:r>
              <a:rPr lang="en-US"/>
              <a:t>O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L</a:t>
            </a:r>
            <a:r>
              <a:rPr lang="en-US"/>
              <a:t>U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PELVIS </a:t>
            </a:r>
            <a:r>
              <a:rPr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title"/>
          </p:nvPr>
        </p:nvSpPr>
        <p:spPr>
          <a:xfrm>
            <a:off x="913795" y="-581767"/>
            <a:ext cx="10353761" cy="2517688"/>
          </a:xfrm>
        </p:spPr>
        <p:txBody>
          <a:bodyPr/>
          <a:p>
            <a:r>
              <a:rPr lang="en-US"/>
              <a:t>B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R</a:t>
            </a:r>
            <a:r>
              <a:rPr lang="en-US"/>
              <a:t>OW 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R</a:t>
            </a:r>
            <a:r>
              <a:rPr lang="en-US"/>
              <a:t>ATION 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D</a:t>
            </a:r>
            <a:r>
              <a:rPr lang="en-US"/>
              <a:t>Y</a:t>
            </a:r>
            <a:r>
              <a:rPr lang="en-US"/>
              <a:t> </a:t>
            </a:r>
            <a:endParaRPr lang="en-GB"/>
          </a:p>
        </p:txBody>
      </p:sp>
      <p:sp>
        <p:nvSpPr>
          <p:cNvPr id="1048615" name=""/>
          <p:cNvSpPr>
            <a:spLocks noGrp="1"/>
          </p:cNvSpPr>
          <p:nvPr>
            <p:ph idx="1"/>
          </p:nvPr>
        </p:nvSpPr>
        <p:spPr>
          <a:xfrm>
            <a:off x="1474023" y="1418433"/>
            <a:ext cx="10717976" cy="4932992"/>
          </a:xfrm>
        </p:spPr>
        <p:txBody>
          <a:bodyPr>
            <a:normAutofit fontScale="80000" lnSpcReduction="20000"/>
          </a:bodyPr>
          <a:p>
            <a:r>
              <a:rPr b="1" lang="en-US"/>
              <a:t>Myeloid </a:t>
            </a:r>
            <a:r>
              <a:rPr b="1" lang="en-US"/>
              <a:t>e</a:t>
            </a:r>
            <a:r>
              <a:rPr b="1" lang="en-US"/>
              <a:t>r</a:t>
            </a:r>
            <a:r>
              <a:rPr b="1" lang="en-US"/>
              <a:t>y</a:t>
            </a:r>
            <a:r>
              <a:rPr b="1" lang="en-US"/>
              <a:t>t</a:t>
            </a:r>
            <a:r>
              <a:rPr b="1" lang="en-US"/>
              <a:t>h</a:t>
            </a:r>
            <a:r>
              <a:rPr b="1" lang="en-US"/>
              <a:t>r</a:t>
            </a:r>
            <a:r>
              <a:rPr b="1" lang="en-US"/>
              <a:t>o</a:t>
            </a:r>
            <a:r>
              <a:rPr b="1" lang="en-US"/>
              <a:t>i</a:t>
            </a:r>
            <a:r>
              <a:rPr b="1" lang="en-US"/>
              <a:t>d </a:t>
            </a:r>
            <a:r>
              <a:rPr b="1" lang="en-US"/>
              <a:t>r</a:t>
            </a:r>
            <a:r>
              <a:rPr b="1" lang="en-US"/>
              <a:t>a</a:t>
            </a:r>
            <a:r>
              <a:rPr b="1" lang="en-US"/>
              <a:t>t</a:t>
            </a:r>
            <a:r>
              <a:rPr b="1" lang="en-US"/>
              <a:t>i</a:t>
            </a:r>
            <a:r>
              <a:rPr b="1" lang="en-US"/>
              <a:t>o</a:t>
            </a:r>
            <a:r>
              <a:rPr b="1" lang="en-US"/>
              <a:t> </a:t>
            </a:r>
            <a:r>
              <a:rPr b="1" lang="en-US"/>
              <a:t>:</a:t>
            </a:r>
            <a:r>
              <a:rPr b="1" lang="en-US"/>
              <a:t> </a:t>
            </a:r>
            <a:r>
              <a:rPr b="1" lang="en-US"/>
              <a:t>8</a:t>
            </a:r>
            <a:r>
              <a:rPr b="1" lang="en-US"/>
              <a:t>:</a:t>
            </a:r>
            <a:r>
              <a:rPr b="1" lang="en-US"/>
              <a:t>1</a:t>
            </a:r>
            <a:endParaRPr b="1" lang="en-GB"/>
          </a:p>
          <a:p>
            <a:r>
              <a:rPr b="1" lang="en-US"/>
              <a:t>E</a:t>
            </a:r>
            <a:r>
              <a:rPr b="1" lang="en-US"/>
              <a:t>r</a:t>
            </a:r>
            <a:r>
              <a:rPr b="1" lang="en-US"/>
              <a:t>y</a:t>
            </a:r>
            <a:r>
              <a:rPr b="1" lang="en-US"/>
              <a:t>t</a:t>
            </a:r>
            <a:r>
              <a:rPr b="1" lang="en-US"/>
              <a:t>h</a:t>
            </a:r>
            <a:r>
              <a:rPr b="1" lang="en-US"/>
              <a:t>r</a:t>
            </a:r>
            <a:r>
              <a:rPr b="1" lang="en-US"/>
              <a:t>o</a:t>
            </a:r>
            <a:r>
              <a:rPr b="1" lang="en-US"/>
              <a:t>p</a:t>
            </a:r>
            <a:r>
              <a:rPr b="1" lang="en-US"/>
              <a:t>o</a:t>
            </a:r>
            <a:r>
              <a:rPr b="1" lang="en-US"/>
              <a:t>i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i</a:t>
            </a:r>
            <a:r>
              <a:rPr b="1" lang="en-US"/>
              <a:t>s</a:t>
            </a:r>
            <a:r>
              <a:rPr b="1" lang="en-US"/>
              <a:t> </a:t>
            </a:r>
            <a:r>
              <a:rPr b="1" lang="en-US"/>
              <a:t>-</a:t>
            </a:r>
            <a:r>
              <a:rPr b="0" lang="en-US"/>
              <a:t>A</a:t>
            </a:r>
            <a:r>
              <a:rPr b="0" lang="en-US"/>
              <a:t>c</a:t>
            </a:r>
            <a:r>
              <a:rPr b="0" lang="en-US"/>
              <a:t>t</a:t>
            </a:r>
            <a:r>
              <a:rPr b="0" lang="en-US"/>
              <a:t>i</a:t>
            </a:r>
            <a:r>
              <a:rPr b="0" lang="en-US"/>
              <a:t>v</a:t>
            </a:r>
            <a:r>
              <a:rPr b="0" lang="en-US"/>
              <a:t>e</a:t>
            </a:r>
            <a:r>
              <a:rPr b="0" lang="en-US"/>
              <a:t> </a:t>
            </a:r>
            <a:r>
              <a:rPr b="0" lang="en-US"/>
              <a:t>.</a:t>
            </a:r>
            <a:r>
              <a:rPr b="0" lang="en-US"/>
              <a:t>s</a:t>
            </a:r>
            <a:r>
              <a:rPr b="0" lang="en-US"/>
              <a:t>e</a:t>
            </a:r>
            <a:r>
              <a:rPr b="0" lang="en-US"/>
              <a:t>e</a:t>
            </a:r>
            <a:r>
              <a:rPr b="0" lang="en-US"/>
              <a:t>n</a:t>
            </a:r>
            <a:r>
              <a:rPr b="0" lang="en-US"/>
              <a:t> </a:t>
            </a:r>
            <a:r>
              <a:rPr b="0" lang="en-US"/>
              <a:t>i</a:t>
            </a:r>
            <a:r>
              <a:rPr b="0" lang="en-US"/>
              <a:t>n</a:t>
            </a:r>
            <a:r>
              <a:rPr b="0" lang="en-US"/>
              <a:t> </a:t>
            </a:r>
            <a:r>
              <a:rPr b="0" lang="en-US"/>
              <a:t>n</a:t>
            </a:r>
            <a:r>
              <a:rPr b="0" lang="en-US"/>
              <a:t>o</a:t>
            </a:r>
            <a:r>
              <a:rPr b="0" lang="en-US"/>
              <a:t>r</a:t>
            </a:r>
            <a:r>
              <a:rPr b="0" lang="en-US"/>
              <a:t>m</a:t>
            </a:r>
            <a:r>
              <a:rPr b="0" lang="en-US"/>
              <a:t>o</a:t>
            </a:r>
            <a:r>
              <a:rPr b="0" lang="en-US"/>
              <a:t>b</a:t>
            </a:r>
            <a:r>
              <a:rPr b="0" lang="en-US"/>
              <a:t>l</a:t>
            </a:r>
            <a:r>
              <a:rPr b="0" lang="en-US"/>
              <a:t>a</a:t>
            </a:r>
            <a:r>
              <a:rPr b="0" lang="en-US"/>
              <a:t>s</a:t>
            </a:r>
            <a:r>
              <a:rPr b="0" lang="en-US"/>
              <a:t>t</a:t>
            </a:r>
            <a:r>
              <a:rPr b="0" lang="en-US"/>
              <a:t>i</a:t>
            </a:r>
            <a:r>
              <a:rPr b="0" lang="en-US"/>
              <a:t>c</a:t>
            </a:r>
            <a:r>
              <a:rPr b="0" lang="en-US"/>
              <a:t> </a:t>
            </a:r>
            <a:r>
              <a:rPr b="0" lang="en-US"/>
              <a:t>m</a:t>
            </a:r>
            <a:r>
              <a:rPr b="0" lang="en-US"/>
              <a:t>a</a:t>
            </a:r>
            <a:r>
              <a:rPr b="0" lang="en-US"/>
              <a:t>t</a:t>
            </a:r>
            <a:r>
              <a:rPr b="0" lang="en-US"/>
              <a:t>u</a:t>
            </a:r>
            <a:r>
              <a:rPr b="0" lang="en-US"/>
              <a:t>r</a:t>
            </a:r>
            <a:r>
              <a:rPr b="0" lang="en-US"/>
              <a:t>a</a:t>
            </a:r>
            <a:r>
              <a:rPr b="0" lang="en-US"/>
              <a:t>t</a:t>
            </a:r>
            <a:r>
              <a:rPr b="0" lang="en-US"/>
              <a:t>ion</a:t>
            </a:r>
            <a:endParaRPr b="1" lang="en-GB"/>
          </a:p>
          <a:p>
            <a:r>
              <a:rPr b="1" lang="en-US"/>
              <a:t>M</a:t>
            </a:r>
            <a:r>
              <a:rPr b="1" lang="en-US"/>
              <a:t>y</a:t>
            </a:r>
            <a:r>
              <a:rPr b="1" lang="en-US"/>
              <a:t>e</a:t>
            </a:r>
            <a:r>
              <a:rPr b="1" lang="en-US"/>
              <a:t>l</a:t>
            </a:r>
            <a:r>
              <a:rPr b="1" lang="en-US"/>
              <a:t>o</a:t>
            </a:r>
            <a:r>
              <a:rPr b="1" lang="en-US"/>
              <a:t>p</a:t>
            </a:r>
            <a:r>
              <a:rPr b="1" lang="en-US"/>
              <a:t>o</a:t>
            </a:r>
            <a:r>
              <a:rPr b="1" lang="en-US"/>
              <a:t>i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i</a:t>
            </a:r>
            <a:r>
              <a:rPr b="1" lang="en-US"/>
              <a:t>s</a:t>
            </a:r>
            <a:r>
              <a:rPr b="1" lang="en-US"/>
              <a:t> </a:t>
            </a:r>
            <a:r>
              <a:rPr b="1" lang="en-US"/>
              <a:t>-</a:t>
            </a:r>
            <a:r>
              <a:rPr b="0" lang="en-US"/>
              <a:t>M</a:t>
            </a:r>
            <a:r>
              <a:rPr b="0" lang="en-US"/>
              <a:t>y</a:t>
            </a:r>
            <a:r>
              <a:rPr b="0" lang="en-US"/>
              <a:t>e</a:t>
            </a:r>
            <a:r>
              <a:rPr b="0" lang="en-US"/>
              <a:t>l</a:t>
            </a:r>
            <a:r>
              <a:rPr b="0" lang="en-US"/>
              <a:t>o</a:t>
            </a:r>
            <a:r>
              <a:rPr b="0" lang="en-US"/>
              <a:t>i</a:t>
            </a:r>
            <a:r>
              <a:rPr b="0" lang="en-US"/>
              <a:t>d</a:t>
            </a:r>
            <a:r>
              <a:rPr b="0" lang="en-US"/>
              <a:t> </a:t>
            </a:r>
            <a:r>
              <a:rPr b="0" lang="en-US"/>
              <a:t>h</a:t>
            </a:r>
            <a:r>
              <a:rPr b="0" lang="en-US"/>
              <a:t>y</a:t>
            </a:r>
            <a:r>
              <a:rPr b="0" lang="en-US"/>
              <a:t>p</a:t>
            </a:r>
            <a:r>
              <a:rPr b="0" lang="en-US"/>
              <a:t>e</a:t>
            </a:r>
            <a:r>
              <a:rPr b="0" lang="en-US"/>
              <a:t>r</a:t>
            </a:r>
            <a:r>
              <a:rPr b="0" lang="en-US"/>
              <a:t>p</a:t>
            </a:r>
            <a:r>
              <a:rPr b="0" lang="en-US"/>
              <a:t>lasia</a:t>
            </a:r>
            <a:r>
              <a:rPr b="0" lang="en-US"/>
              <a:t>.</a:t>
            </a:r>
            <a:r>
              <a:rPr b="0" lang="en-US"/>
              <a:t>S</a:t>
            </a:r>
            <a:r>
              <a:rPr b="0" lang="en-US"/>
              <a:t>e</a:t>
            </a:r>
            <a:r>
              <a:rPr b="0" lang="en-US"/>
              <a:t>e</a:t>
            </a:r>
            <a:r>
              <a:rPr b="0" lang="en-US"/>
              <a:t>n</a:t>
            </a:r>
            <a:r>
              <a:rPr b="0" lang="en-US"/>
              <a:t> </a:t>
            </a:r>
            <a:r>
              <a:rPr b="0" lang="en-US"/>
              <a:t>i</a:t>
            </a:r>
            <a:r>
              <a:rPr b="0" lang="en-US"/>
              <a:t>n</a:t>
            </a:r>
            <a:r>
              <a:rPr b="0" lang="en-US"/>
              <a:t> </a:t>
            </a:r>
            <a:r>
              <a:rPr b="0" lang="en-US"/>
              <a:t>a</a:t>
            </a:r>
            <a:r>
              <a:rPr b="0" lang="en-US"/>
              <a:t>l</a:t>
            </a:r>
            <a:r>
              <a:rPr b="0" lang="en-US"/>
              <a:t>l</a:t>
            </a:r>
            <a:r>
              <a:rPr b="0" lang="en-US"/>
              <a:t> </a:t>
            </a:r>
            <a:r>
              <a:rPr b="0" lang="en-US"/>
              <a:t>s</a:t>
            </a:r>
            <a:r>
              <a:rPr b="0" lang="en-US"/>
              <a:t>t</a:t>
            </a:r>
            <a:r>
              <a:rPr b="0" lang="en-US"/>
              <a:t>a</a:t>
            </a:r>
            <a:r>
              <a:rPr b="0" lang="en-US"/>
              <a:t>g</a:t>
            </a:r>
            <a:r>
              <a:rPr b="0" lang="en-US"/>
              <a:t>e</a:t>
            </a:r>
            <a:r>
              <a:rPr b="0" lang="en-US"/>
              <a:t>s</a:t>
            </a:r>
            <a:r>
              <a:rPr b="0" lang="en-US"/>
              <a:t> </a:t>
            </a:r>
            <a:r>
              <a:rPr b="0" lang="en-US"/>
              <a:t>o</a:t>
            </a:r>
            <a:r>
              <a:rPr b="0" lang="en-US"/>
              <a:t>f</a:t>
            </a:r>
            <a:r>
              <a:rPr b="0" lang="en-US"/>
              <a:t> </a:t>
            </a:r>
            <a:r>
              <a:rPr b="0" lang="en-US"/>
              <a:t>m</a:t>
            </a:r>
            <a:r>
              <a:rPr b="0" lang="en-US"/>
              <a:t>a</a:t>
            </a:r>
            <a:r>
              <a:rPr b="0" lang="en-US"/>
              <a:t>t</a:t>
            </a:r>
            <a:r>
              <a:rPr b="0" lang="en-US"/>
              <a:t>u</a:t>
            </a:r>
            <a:r>
              <a:rPr b="0" lang="en-US"/>
              <a:t>r</a:t>
            </a:r>
            <a:r>
              <a:rPr b="0" lang="en-US"/>
              <a:t>a</a:t>
            </a:r>
            <a:r>
              <a:rPr b="0" lang="en-US"/>
              <a:t>tion</a:t>
            </a:r>
            <a:endParaRPr b="1" lang="en-GB"/>
          </a:p>
          <a:p>
            <a:r>
              <a:rPr b="1" lang="en-US"/>
              <a:t>M</a:t>
            </a:r>
            <a:r>
              <a:rPr b="1" lang="en-US"/>
              <a:t>e</a:t>
            </a:r>
            <a:r>
              <a:rPr b="1" lang="en-US"/>
              <a:t>g</a:t>
            </a:r>
            <a:r>
              <a:rPr b="1" lang="en-US"/>
              <a:t>a</a:t>
            </a:r>
            <a:r>
              <a:rPr b="1" lang="en-US"/>
              <a:t>k</a:t>
            </a:r>
            <a:r>
              <a:rPr b="1" lang="en-US"/>
              <a:t>a</a:t>
            </a:r>
            <a:r>
              <a:rPr b="1" lang="en-US"/>
              <a:t>r</a:t>
            </a:r>
            <a:r>
              <a:rPr b="1" lang="en-US"/>
              <a:t>y</a:t>
            </a:r>
            <a:r>
              <a:rPr b="1" lang="en-US"/>
              <a:t>o</a:t>
            </a:r>
            <a:r>
              <a:rPr b="1" lang="en-US"/>
              <a:t>c</a:t>
            </a:r>
            <a:r>
              <a:rPr b="1" lang="en-US"/>
              <a:t>y</a:t>
            </a:r>
            <a:r>
              <a:rPr b="1" lang="en-US"/>
              <a:t>t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-</a:t>
            </a:r>
            <a:r>
              <a:rPr b="1" lang="en-US"/>
              <a:t> </a:t>
            </a:r>
            <a:r>
              <a:rPr b="1" lang="en-US"/>
              <a:t>A</a:t>
            </a:r>
            <a:r>
              <a:rPr b="1" lang="en-US"/>
              <a:t>p</a:t>
            </a:r>
            <a:r>
              <a:rPr b="1" lang="en-US"/>
              <a:t>p</a:t>
            </a:r>
            <a:r>
              <a:rPr b="1" lang="en-US"/>
              <a:t>e</a:t>
            </a:r>
            <a:r>
              <a:rPr b="1" lang="en-US"/>
              <a:t>a</a:t>
            </a:r>
            <a:r>
              <a:rPr b="1" lang="en-US"/>
              <a:t>r</a:t>
            </a:r>
            <a:r>
              <a:rPr b="1" lang="en-US"/>
              <a:t> </a:t>
            </a:r>
            <a:r>
              <a:rPr b="1" lang="en-US"/>
              <a:t>i</a:t>
            </a:r>
            <a:r>
              <a:rPr b="1" lang="en-US"/>
              <a:t>n</a:t>
            </a:r>
            <a:r>
              <a:rPr b="1" lang="en-US"/>
              <a:t>c</a:t>
            </a:r>
            <a:r>
              <a:rPr b="1" lang="en-US"/>
              <a:t>r</a:t>
            </a:r>
            <a:r>
              <a:rPr b="1" lang="en-US"/>
              <a:t>e</a:t>
            </a:r>
            <a:r>
              <a:rPr b="1" lang="en-US"/>
              <a:t>a</a:t>
            </a:r>
            <a:r>
              <a:rPr b="1" lang="en-US"/>
              <a:t>sed</a:t>
            </a:r>
            <a:r>
              <a:rPr b="1" lang="en-US"/>
              <a:t>.</a:t>
            </a:r>
            <a:r>
              <a:rPr b="1" lang="en-US"/>
              <a:t>E</a:t>
            </a:r>
            <a:r>
              <a:rPr b="1" lang="en-US"/>
              <a:t>n</a:t>
            </a:r>
            <a:r>
              <a:rPr b="1" lang="en-US"/>
              <a:t>l</a:t>
            </a:r>
            <a:r>
              <a:rPr b="1" lang="en-US"/>
              <a:t>a</a:t>
            </a:r>
            <a:r>
              <a:rPr b="1" lang="en-US"/>
              <a:t>r</a:t>
            </a:r>
            <a:r>
              <a:rPr b="1" lang="en-US"/>
              <a:t>g</a:t>
            </a:r>
            <a:r>
              <a:rPr b="1" lang="en-US"/>
              <a:t>e</a:t>
            </a:r>
            <a:r>
              <a:rPr b="1" lang="en-US"/>
              <a:t>d</a:t>
            </a:r>
            <a:r>
              <a:rPr b="1" lang="en-US"/>
              <a:t> </a:t>
            </a:r>
            <a:r>
              <a:rPr b="1" lang="en-US"/>
              <a:t>m</a:t>
            </a:r>
            <a:r>
              <a:rPr b="1" lang="en-US"/>
              <a:t>e</a:t>
            </a:r>
            <a:r>
              <a:rPr b="1" lang="en-US"/>
              <a:t>g</a:t>
            </a:r>
            <a:r>
              <a:rPr b="1" lang="en-US"/>
              <a:t>a</a:t>
            </a:r>
            <a:r>
              <a:rPr b="1" lang="en-US"/>
              <a:t>k</a:t>
            </a:r>
            <a:r>
              <a:rPr b="1" lang="en-US"/>
              <a:t>a</a:t>
            </a:r>
            <a:r>
              <a:rPr b="1" lang="en-US"/>
              <a:t>r</a:t>
            </a:r>
            <a:r>
              <a:rPr b="1" lang="en-US"/>
              <a:t>y</a:t>
            </a:r>
            <a:r>
              <a:rPr b="1" lang="en-US"/>
              <a:t>o</a:t>
            </a:r>
            <a:r>
              <a:rPr b="1" lang="en-US"/>
              <a:t>c</a:t>
            </a:r>
            <a:r>
              <a:rPr b="1" lang="en-US"/>
              <a:t>y</a:t>
            </a:r>
            <a:r>
              <a:rPr b="1" lang="en-US"/>
              <a:t>t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- </a:t>
            </a:r>
            <a:r>
              <a:rPr b="1" lang="en-US"/>
              <a:t>w</a:t>
            </a:r>
            <a:r>
              <a:rPr b="1" lang="en-US"/>
              <a:t>i</a:t>
            </a:r>
            <a:r>
              <a:rPr b="1" lang="en-US"/>
              <a:t>t</a:t>
            </a:r>
            <a:r>
              <a:rPr b="1" lang="en-US"/>
              <a:t>h</a:t>
            </a:r>
            <a:r>
              <a:rPr b="1" lang="en-US"/>
              <a:t> </a:t>
            </a:r>
            <a:r>
              <a:rPr b="1" lang="en-US"/>
              <a:t>m</a:t>
            </a:r>
            <a:r>
              <a:rPr b="1" lang="en-US"/>
              <a:t>u</a:t>
            </a:r>
            <a:r>
              <a:rPr b="1" lang="en-US"/>
              <a:t>l</a:t>
            </a:r>
            <a:r>
              <a:rPr b="1" lang="en-US"/>
              <a:t>t</a:t>
            </a:r>
            <a:r>
              <a:rPr b="1" lang="en-US"/>
              <a:t>i</a:t>
            </a:r>
            <a:r>
              <a:rPr b="1" lang="en-US"/>
              <a:t>l</a:t>
            </a:r>
            <a:r>
              <a:rPr b="1" lang="en-US"/>
              <a:t>o</a:t>
            </a:r>
            <a:r>
              <a:rPr b="1" lang="en-US"/>
              <a:t>b</a:t>
            </a:r>
            <a:r>
              <a:rPr b="1" lang="en-US"/>
              <a:t>u</a:t>
            </a:r>
            <a:r>
              <a:rPr b="1" lang="en-US"/>
              <a:t>l</a:t>
            </a:r>
            <a:r>
              <a:rPr b="1" lang="en-US"/>
              <a:t>a</a:t>
            </a:r>
            <a:r>
              <a:rPr b="1" lang="en-US"/>
              <a:t>t</a:t>
            </a:r>
            <a:r>
              <a:rPr b="1" lang="en-US"/>
              <a:t>e</a:t>
            </a:r>
            <a:r>
              <a:rPr b="1" lang="en-US"/>
              <a:t>d</a:t>
            </a:r>
            <a:r>
              <a:rPr b="1" lang="en-US"/>
              <a:t> </a:t>
            </a:r>
            <a:r>
              <a:rPr b="1" lang="en-US"/>
              <a:t>f</a:t>
            </a:r>
            <a:r>
              <a:rPr b="1" lang="en-US"/>
              <a:t>o</a:t>
            </a:r>
            <a:r>
              <a:rPr b="1" lang="en-US"/>
              <a:t>r</a:t>
            </a:r>
            <a:r>
              <a:rPr b="1" lang="en-US"/>
              <a:t>m</a:t>
            </a:r>
            <a:r>
              <a:rPr b="1" lang="en-US"/>
              <a:t>s</a:t>
            </a:r>
            <a:r>
              <a:rPr b="1" lang="en-US"/>
              <a:t> </a:t>
            </a:r>
            <a:r>
              <a:rPr b="1" lang="en-US"/>
              <a:t>n</a:t>
            </a:r>
            <a:r>
              <a:rPr b="1" lang="en-US"/>
              <a:t>o</a:t>
            </a:r>
            <a:r>
              <a:rPr b="1" lang="en-US"/>
              <a:t>t</a:t>
            </a:r>
            <a:r>
              <a:rPr b="1" lang="en-US"/>
              <a:t>e</a:t>
            </a:r>
            <a:r>
              <a:rPr b="1" lang="en-US"/>
              <a:t>d</a:t>
            </a:r>
            <a:endParaRPr b="1" lang="en-GB"/>
          </a:p>
          <a:p>
            <a:r>
              <a:rPr b="1" lang="en-US"/>
              <a:t>Differential </a:t>
            </a:r>
            <a:r>
              <a:rPr b="1" lang="en-US"/>
              <a:t>c</a:t>
            </a:r>
            <a:r>
              <a:rPr b="1" lang="en-US"/>
              <a:t>o</a:t>
            </a:r>
            <a:r>
              <a:rPr b="1" lang="en-US"/>
              <a:t>u</a:t>
            </a:r>
            <a:r>
              <a:rPr b="1" lang="en-US"/>
              <a:t>n</a:t>
            </a:r>
            <a:r>
              <a:rPr b="1" lang="en-US"/>
              <a:t>t</a:t>
            </a:r>
            <a:r>
              <a:rPr b="1" lang="en-US"/>
              <a:t>:</a:t>
            </a:r>
            <a:r>
              <a:rPr b="1" lang="en-US"/>
              <a:t> </a:t>
            </a:r>
            <a:r>
              <a:rPr b="0" lang="en-US"/>
              <a:t>E</a:t>
            </a:r>
            <a:r>
              <a:rPr b="0" lang="en-US"/>
              <a:t>r</a:t>
            </a:r>
            <a:r>
              <a:rPr b="0" lang="en-US"/>
              <a:t>y</a:t>
            </a:r>
            <a:r>
              <a:rPr b="0" lang="en-US"/>
              <a:t>t</a:t>
            </a:r>
            <a:r>
              <a:rPr b="0" lang="en-US"/>
              <a:t>hroid </a:t>
            </a:r>
            <a:r>
              <a:rPr b="0" lang="en-US"/>
              <a:t>p</a:t>
            </a:r>
            <a:r>
              <a:rPr b="0" lang="en-US"/>
              <a:t>r</a:t>
            </a:r>
            <a:r>
              <a:rPr b="0" lang="en-US"/>
              <a:t>e</a:t>
            </a:r>
            <a:r>
              <a:rPr b="0" lang="en-US"/>
              <a:t>c</a:t>
            </a:r>
            <a:r>
              <a:rPr b="0" lang="en-US"/>
              <a:t>u</a:t>
            </a:r>
            <a:r>
              <a:rPr b="0" lang="en-US"/>
              <a:t>rsor </a:t>
            </a:r>
            <a:r>
              <a:rPr b="0" lang="en-US"/>
              <a:t>-</a:t>
            </a:r>
            <a:r>
              <a:rPr b="0" lang="en-US"/>
              <a:t> </a:t>
            </a:r>
            <a:r>
              <a:rPr b="0" lang="en-US"/>
              <a:t>1</a:t>
            </a:r>
            <a:r>
              <a:rPr b="0" lang="en-US"/>
              <a:t>5</a:t>
            </a:r>
            <a:r>
              <a:rPr b="0" lang="en-US"/>
              <a:t>%</a:t>
            </a:r>
            <a:endParaRPr b="1" lang="en-GB"/>
          </a:p>
          <a:p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Ne</a:t>
            </a:r>
            <a:r>
              <a:rPr b="0" lang="en-US"/>
              <a:t>u</a:t>
            </a:r>
            <a:r>
              <a:rPr b="0" lang="en-US"/>
              <a:t>t</a:t>
            </a:r>
            <a:r>
              <a:rPr b="0" lang="en-US"/>
              <a:t>r</a:t>
            </a:r>
            <a:r>
              <a:rPr b="0" lang="en-US"/>
              <a:t>o</a:t>
            </a:r>
            <a:r>
              <a:rPr b="0" lang="en-US"/>
              <a:t>p</a:t>
            </a:r>
            <a:r>
              <a:rPr b="0" lang="en-US"/>
              <a:t>h</a:t>
            </a:r>
            <a:r>
              <a:rPr b="0" lang="en-US"/>
              <a:t>i</a:t>
            </a:r>
            <a:r>
              <a:rPr b="0" lang="en-US"/>
              <a:t>l</a:t>
            </a:r>
            <a:r>
              <a:rPr b="0" lang="en-US"/>
              <a:t>s</a:t>
            </a:r>
            <a:r>
              <a:rPr b="0" lang="en-US"/>
              <a:t>-</a:t>
            </a:r>
            <a:r>
              <a:rPr b="0" lang="en-US"/>
              <a:t> </a:t>
            </a:r>
            <a:r>
              <a:rPr b="0" lang="en-US"/>
              <a:t>4</a:t>
            </a:r>
            <a:r>
              <a:rPr b="0" lang="en-US"/>
              <a:t>1</a:t>
            </a:r>
            <a:r>
              <a:rPr b="0" lang="en-US"/>
              <a:t>%</a:t>
            </a:r>
            <a:endParaRPr b="1" lang="en-GB"/>
          </a:p>
          <a:p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B</a:t>
            </a:r>
            <a:r>
              <a:rPr b="0" lang="en-US"/>
              <a:t>a</a:t>
            </a:r>
            <a:r>
              <a:rPr b="0" lang="en-US"/>
              <a:t>n</a:t>
            </a:r>
            <a:r>
              <a:rPr b="0" lang="en-US"/>
              <a:t>d</a:t>
            </a:r>
            <a:r>
              <a:rPr b="0" lang="en-US"/>
              <a:t> </a:t>
            </a:r>
            <a:r>
              <a:rPr b="0" lang="en-US"/>
              <a:t>f</a:t>
            </a:r>
            <a:r>
              <a:rPr b="0" lang="en-US"/>
              <a:t>o</a:t>
            </a:r>
            <a:r>
              <a:rPr b="0" lang="en-US"/>
              <a:t>r</a:t>
            </a:r>
            <a:r>
              <a:rPr b="0" lang="en-US"/>
              <a:t>m</a:t>
            </a:r>
            <a:r>
              <a:rPr b="0" lang="en-US"/>
              <a:t>s</a:t>
            </a:r>
            <a:r>
              <a:rPr b="0" lang="en-US"/>
              <a:t> </a:t>
            </a:r>
            <a:r>
              <a:rPr b="0" lang="en-US"/>
              <a:t>-</a:t>
            </a:r>
            <a:r>
              <a:rPr b="0" lang="en-US"/>
              <a:t> </a:t>
            </a:r>
            <a:r>
              <a:rPr b="0" lang="en-US"/>
              <a:t>3</a:t>
            </a:r>
            <a:r>
              <a:rPr b="0" lang="en-US"/>
              <a:t>0</a:t>
            </a:r>
            <a:r>
              <a:rPr b="0" lang="en-US"/>
              <a:t>%</a:t>
            </a:r>
            <a:endParaRPr b="1" lang="en-GB"/>
          </a:p>
          <a:p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M</a:t>
            </a:r>
            <a:r>
              <a:rPr b="0" lang="en-US"/>
              <a:t>y</a:t>
            </a:r>
            <a:r>
              <a:rPr b="0" lang="en-US"/>
              <a:t>e</a:t>
            </a:r>
            <a:r>
              <a:rPr b="0" lang="en-US"/>
              <a:t>l</a:t>
            </a:r>
            <a:r>
              <a:rPr b="0" lang="en-US"/>
              <a:t>o</a:t>
            </a:r>
            <a:r>
              <a:rPr b="0" lang="en-US"/>
              <a:t>c</a:t>
            </a:r>
            <a:r>
              <a:rPr b="0" lang="en-US"/>
              <a:t>y</a:t>
            </a:r>
            <a:r>
              <a:rPr b="0" lang="en-US"/>
              <a:t>t</a:t>
            </a:r>
            <a:r>
              <a:rPr b="0" lang="en-US"/>
              <a:t>e</a:t>
            </a:r>
            <a:r>
              <a:rPr b="0" lang="en-US"/>
              <a:t>s</a:t>
            </a:r>
            <a:r>
              <a:rPr b="0" lang="en-US"/>
              <a:t> </a:t>
            </a:r>
            <a:r>
              <a:rPr b="0" lang="en-US"/>
              <a:t>a</a:t>
            </a:r>
            <a:r>
              <a:rPr b="0" lang="en-US"/>
              <a:t>n</a:t>
            </a:r>
            <a:r>
              <a:rPr b="0" lang="en-US"/>
              <a:t>d</a:t>
            </a:r>
            <a:r>
              <a:rPr b="0" lang="en-US"/>
              <a:t> </a:t>
            </a:r>
            <a:r>
              <a:rPr b="0" lang="en-US"/>
              <a:t>m</a:t>
            </a:r>
            <a:r>
              <a:rPr b="0" lang="en-US"/>
              <a:t>e</a:t>
            </a:r>
            <a:r>
              <a:rPr b="0" lang="en-US"/>
              <a:t>t</a:t>
            </a:r>
            <a:r>
              <a:rPr b="0" lang="en-US"/>
              <a:t>a</a:t>
            </a:r>
            <a:r>
              <a:rPr b="0" lang="en-US"/>
              <a:t>m</a:t>
            </a:r>
            <a:r>
              <a:rPr b="0" lang="en-US"/>
              <a:t>y</a:t>
            </a:r>
            <a:r>
              <a:rPr b="0" lang="en-US"/>
              <a:t>e</a:t>
            </a:r>
            <a:r>
              <a:rPr b="0" lang="en-US"/>
              <a:t>l</a:t>
            </a:r>
            <a:r>
              <a:rPr b="0" lang="en-US"/>
              <a:t>o</a:t>
            </a:r>
            <a:r>
              <a:rPr b="0" lang="en-US"/>
              <a:t>c</a:t>
            </a:r>
            <a:r>
              <a:rPr b="0" lang="en-US"/>
              <a:t>y</a:t>
            </a:r>
            <a:r>
              <a:rPr b="0" lang="en-US"/>
              <a:t>t</a:t>
            </a:r>
            <a:r>
              <a:rPr b="0" lang="en-US"/>
              <a:t>e</a:t>
            </a:r>
            <a:r>
              <a:rPr b="0" lang="en-US"/>
              <a:t>s</a:t>
            </a:r>
            <a:r>
              <a:rPr b="0" lang="en-US"/>
              <a:t> </a:t>
            </a:r>
            <a:r>
              <a:rPr b="0" lang="en-US"/>
              <a:t>-</a:t>
            </a:r>
            <a:r>
              <a:rPr b="0" lang="en-US"/>
              <a:t>1</a:t>
            </a:r>
            <a:r>
              <a:rPr b="0" lang="en-US"/>
              <a:t>0</a:t>
            </a:r>
            <a:r>
              <a:rPr b="0" lang="en-US"/>
              <a:t>%</a:t>
            </a:r>
            <a:endParaRPr b="1" lang="en-GB"/>
          </a:p>
          <a:p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L</a:t>
            </a:r>
            <a:r>
              <a:rPr b="0" lang="en-US"/>
              <a:t>y</a:t>
            </a:r>
            <a:r>
              <a:rPr b="0" lang="en-US"/>
              <a:t>m</a:t>
            </a:r>
            <a:r>
              <a:rPr b="0" lang="en-US"/>
              <a:t>p</a:t>
            </a:r>
            <a:r>
              <a:rPr b="0" lang="en-US"/>
              <a:t>h</a:t>
            </a:r>
            <a:r>
              <a:rPr b="0" lang="en-US"/>
              <a:t>o</a:t>
            </a:r>
            <a:r>
              <a:rPr b="0" lang="en-US"/>
              <a:t>c</a:t>
            </a:r>
            <a:r>
              <a:rPr b="0" lang="en-US"/>
              <a:t>y</a:t>
            </a:r>
            <a:r>
              <a:rPr b="0" lang="en-US"/>
              <a:t>t</a:t>
            </a:r>
            <a:r>
              <a:rPr b="0" lang="en-US"/>
              <a:t>e</a:t>
            </a:r>
            <a:r>
              <a:rPr b="0" lang="en-US"/>
              <a:t>s </a:t>
            </a:r>
            <a:r>
              <a:rPr b="0" lang="en-US"/>
              <a:t>-</a:t>
            </a:r>
            <a:r>
              <a:rPr b="0" lang="en-US"/>
              <a:t> </a:t>
            </a:r>
            <a:r>
              <a:rPr b="0" lang="en-US"/>
              <a:t>3</a:t>
            </a:r>
            <a:r>
              <a:rPr b="0" lang="en-US"/>
              <a:t>%</a:t>
            </a:r>
            <a:endParaRPr b="1" lang="en-GB"/>
          </a:p>
          <a:p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M</a:t>
            </a:r>
            <a:r>
              <a:rPr b="0" lang="en-US"/>
              <a:t>y</a:t>
            </a:r>
            <a:r>
              <a:rPr b="0" lang="en-US"/>
              <a:t>e</a:t>
            </a:r>
            <a:r>
              <a:rPr b="0" lang="en-US"/>
              <a:t>l</a:t>
            </a:r>
            <a:r>
              <a:rPr b="0" lang="en-US"/>
              <a:t>o</a:t>
            </a:r>
            <a:r>
              <a:rPr b="0" lang="en-US"/>
              <a:t>b</a:t>
            </a:r>
            <a:r>
              <a:rPr b="0" lang="en-US"/>
              <a:t>l</a:t>
            </a:r>
            <a:r>
              <a:rPr b="0" lang="en-US"/>
              <a:t>a</a:t>
            </a:r>
            <a:r>
              <a:rPr b="0" lang="en-US"/>
              <a:t>s</a:t>
            </a:r>
            <a:r>
              <a:rPr b="0" lang="en-US"/>
              <a:t>t</a:t>
            </a:r>
            <a:r>
              <a:rPr b="0" lang="en-US"/>
              <a:t>s</a:t>
            </a:r>
            <a:r>
              <a:rPr b="0" lang="en-US"/>
              <a:t> </a:t>
            </a:r>
            <a:r>
              <a:rPr b="0" lang="en-US"/>
              <a:t>-</a:t>
            </a:r>
            <a:r>
              <a:rPr b="0" lang="en-US"/>
              <a:t>1</a:t>
            </a:r>
            <a:r>
              <a:rPr b="0" lang="en-US"/>
              <a:t>%</a:t>
            </a:r>
            <a:endParaRPr b="1" lang="en-GB"/>
          </a:p>
          <a:p>
            <a:r>
              <a:rPr b="1" lang="en-US"/>
              <a:t>I</a:t>
            </a:r>
            <a:r>
              <a:rPr b="1" lang="en-US"/>
              <a:t>M</a:t>
            </a:r>
            <a:r>
              <a:rPr b="1" lang="en-US"/>
              <a:t>P</a:t>
            </a:r>
            <a:r>
              <a:rPr b="1" lang="en-US"/>
              <a:t>R</a:t>
            </a:r>
            <a:r>
              <a:rPr b="1" lang="en-US"/>
              <a:t>E</a:t>
            </a:r>
            <a:r>
              <a:rPr b="1" lang="en-US"/>
              <a:t>S</a:t>
            </a:r>
            <a:r>
              <a:rPr b="1" lang="en-US"/>
              <a:t>S</a:t>
            </a:r>
            <a:r>
              <a:rPr b="1" lang="en-US"/>
              <a:t>I</a:t>
            </a:r>
            <a:r>
              <a:rPr b="1" lang="en-US"/>
              <a:t>O</a:t>
            </a:r>
            <a:r>
              <a:rPr b="1" lang="en-US"/>
              <a:t>N</a:t>
            </a:r>
            <a:r>
              <a:rPr b="0" lang="en-US"/>
              <a:t>:</a:t>
            </a:r>
            <a:r>
              <a:rPr b="0" lang="en-US"/>
              <a:t> </a:t>
            </a:r>
            <a:endParaRPr b="1" lang="en-GB"/>
          </a:p>
          <a:p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M</a:t>
            </a:r>
            <a:r>
              <a:rPr b="0" lang="en-US"/>
              <a:t>o</a:t>
            </a:r>
            <a:r>
              <a:rPr b="0" lang="en-US"/>
              <a:t>r</a:t>
            </a:r>
            <a:r>
              <a:rPr b="0" lang="en-US"/>
              <a:t>p</a:t>
            </a:r>
            <a:r>
              <a:rPr b="0" lang="en-US"/>
              <a:t>h</a:t>
            </a:r>
            <a:r>
              <a:rPr b="0" lang="en-US"/>
              <a:t>o</a:t>
            </a:r>
            <a:r>
              <a:rPr b="0" lang="en-US"/>
              <a:t>l</a:t>
            </a:r>
            <a:r>
              <a:rPr b="0" lang="en-US"/>
              <a:t>ogical </a:t>
            </a:r>
            <a:r>
              <a:rPr b="0" lang="en-US"/>
              <a:t>f</a:t>
            </a:r>
            <a:r>
              <a:rPr b="0" lang="en-US"/>
              <a:t>e</a:t>
            </a:r>
            <a:r>
              <a:rPr b="0" lang="en-US"/>
              <a:t>a</a:t>
            </a:r>
            <a:r>
              <a:rPr b="0" lang="en-US"/>
              <a:t>t</a:t>
            </a:r>
            <a:r>
              <a:rPr b="0" lang="en-US"/>
              <a:t>u</a:t>
            </a:r>
            <a:r>
              <a:rPr b="0" lang="en-US"/>
              <a:t>r</a:t>
            </a:r>
            <a:r>
              <a:rPr b="0" lang="en-US"/>
              <a:t>e</a:t>
            </a:r>
            <a:r>
              <a:rPr b="0" lang="en-US"/>
              <a:t>s</a:t>
            </a:r>
            <a:r>
              <a:rPr b="0" lang="en-US"/>
              <a:t> </a:t>
            </a:r>
            <a:r>
              <a:rPr b="0" lang="en-US"/>
              <a:t>f</a:t>
            </a:r>
            <a:r>
              <a:rPr b="0" lang="en-US"/>
              <a:t>a</a:t>
            </a:r>
            <a:r>
              <a:rPr b="0" lang="en-US"/>
              <a:t>v</a:t>
            </a:r>
            <a:r>
              <a:rPr b="0" lang="en-US"/>
              <a:t>o</a:t>
            </a:r>
            <a:r>
              <a:rPr b="0" lang="en-US"/>
              <a:t>ur </a:t>
            </a:r>
            <a:r>
              <a:rPr b="0" lang="en-US"/>
              <a:t>o</a:t>
            </a:r>
            <a:r>
              <a:rPr b="0" lang="en-US"/>
              <a:t>f</a:t>
            </a:r>
            <a:r>
              <a:rPr b="0" lang="en-US"/>
              <a:t> </a:t>
            </a:r>
            <a:r>
              <a:rPr b="0" lang="en-US"/>
              <a:t>chronic </a:t>
            </a:r>
            <a:r>
              <a:rPr b="0" lang="en-US"/>
              <a:t>m</a:t>
            </a:r>
            <a:r>
              <a:rPr b="0" lang="en-US"/>
              <a:t>y</a:t>
            </a:r>
            <a:r>
              <a:rPr b="0" lang="en-US"/>
              <a:t>e</a:t>
            </a:r>
            <a:r>
              <a:rPr b="0" lang="en-US"/>
              <a:t>l</a:t>
            </a:r>
            <a:r>
              <a:rPr b="0" lang="en-US"/>
              <a:t>o</a:t>
            </a:r>
            <a:r>
              <a:rPr b="0" lang="en-US"/>
              <a:t>p</a:t>
            </a:r>
            <a:r>
              <a:rPr b="0" lang="en-US"/>
              <a:t>r</a:t>
            </a:r>
            <a:r>
              <a:rPr b="0" lang="en-US"/>
              <a:t>o</a:t>
            </a:r>
            <a:r>
              <a:rPr b="0" lang="en-US"/>
              <a:t>l</a:t>
            </a:r>
            <a:r>
              <a:rPr b="0" lang="en-US"/>
              <a:t>i</a:t>
            </a:r>
            <a:r>
              <a:rPr b="0" lang="en-US"/>
              <a:t>f</a:t>
            </a:r>
            <a:r>
              <a:rPr b="0" lang="en-US"/>
              <a:t>e</a:t>
            </a:r>
            <a:r>
              <a:rPr b="0" lang="en-US"/>
              <a:t>r</a:t>
            </a:r>
            <a:r>
              <a:rPr b="0" lang="en-US"/>
              <a:t>a</a:t>
            </a:r>
            <a:r>
              <a:rPr b="0" lang="en-US"/>
              <a:t>t</a:t>
            </a:r>
            <a:r>
              <a:rPr b="0" lang="en-US"/>
              <a:t>i</a:t>
            </a:r>
            <a:r>
              <a:rPr b="0" lang="en-US"/>
              <a:t>v</a:t>
            </a:r>
            <a:r>
              <a:rPr b="0" lang="en-US"/>
              <a:t>e</a:t>
            </a:r>
            <a:r>
              <a:rPr b="0" lang="en-US"/>
              <a:t> </a:t>
            </a:r>
            <a:r>
              <a:rPr b="0" lang="en-US"/>
              <a:t>disorder</a:t>
            </a:r>
            <a:r>
              <a:rPr b="0" lang="en-US"/>
              <a:t>,</a:t>
            </a:r>
            <a:r>
              <a:rPr b="0" lang="en-US"/>
              <a:t>P</a:t>
            </a:r>
            <a:r>
              <a:rPr b="0" lang="en-US"/>
              <a:t>r</a:t>
            </a:r>
            <a:r>
              <a:rPr b="0" lang="en-US"/>
              <a:t>o</a:t>
            </a:r>
            <a:r>
              <a:rPr b="0" lang="en-US"/>
              <a:t>b</a:t>
            </a:r>
            <a:r>
              <a:rPr b="0" lang="en-US"/>
              <a:t>a</a:t>
            </a:r>
            <a:r>
              <a:rPr b="0" lang="en-US"/>
              <a:t>b</a:t>
            </a:r>
            <a:r>
              <a:rPr b="0" lang="en-US"/>
              <a:t>l</a:t>
            </a:r>
            <a:r>
              <a:rPr b="0" lang="en-US"/>
              <a:t>y</a:t>
            </a:r>
            <a:r>
              <a:rPr b="0" lang="en-US"/>
              <a:t> </a:t>
            </a:r>
            <a:r>
              <a:rPr b="0" lang="en-US"/>
              <a:t>E</a:t>
            </a:r>
            <a:r>
              <a:rPr b="0" lang="en-US"/>
              <a:t>S</a:t>
            </a:r>
            <a:r>
              <a:rPr b="0" lang="en-US"/>
              <a:t>S</a:t>
            </a:r>
            <a:r>
              <a:rPr b="0" lang="en-US"/>
              <a:t>E</a:t>
            </a:r>
            <a:r>
              <a:rPr b="0" lang="en-US"/>
              <a:t>NTIAL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 </a:t>
            </a:r>
            <a:r>
              <a:rPr b="0" lang="en-US"/>
              <a:t>THROMBOCYTOSIS </a:t>
            </a:r>
            <a:endParaRPr b="1"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V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NAL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N</a:t>
            </a:r>
            <a:r>
              <a:rPr lang="en-US"/>
              <a:t>OSIS </a:t>
            </a:r>
            <a:endParaRPr lang="en-GB"/>
          </a:p>
        </p:txBody>
      </p:sp>
      <p:sp>
        <p:nvSpPr>
          <p:cNvPr id="104861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nic </a:t>
            </a:r>
            <a:r>
              <a:rPr lang="en-US"/>
              <a:t>myeloproliferative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r</a:t>
            </a:r>
            <a:endParaRPr lang="en-GB"/>
          </a:p>
          <a:p>
            <a:r>
              <a:rPr lang="en-US"/>
              <a:t>P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b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e</a:t>
            </a:r>
            <a:endParaRPr lang="en-GB"/>
          </a:p>
          <a:p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.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CYTOSIS </a:t>
            </a:r>
            <a:endParaRPr lang="en-GB"/>
          </a:p>
          <a:p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2</a:t>
            </a:r>
            <a:r>
              <a:rPr lang="en-US"/>
              <a:t>.</a:t>
            </a:r>
            <a:r>
              <a:rPr lang="en-US"/>
              <a:t>C</a:t>
            </a:r>
            <a:r>
              <a:rPr lang="en-US"/>
              <a:t>H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Y</a:t>
            </a:r>
            <a:r>
              <a:rPr lang="en-US"/>
              <a:t>E</a:t>
            </a:r>
            <a:r>
              <a:rPr lang="en-US"/>
              <a:t>L</a:t>
            </a:r>
            <a:r>
              <a:rPr lang="en-US"/>
              <a:t>O</a:t>
            </a:r>
            <a:r>
              <a:rPr lang="en-US"/>
              <a:t>I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U</a:t>
            </a:r>
            <a:r>
              <a:rPr lang="en-US"/>
              <a:t>K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A</a:t>
            </a:r>
            <a:endParaRPr lang="en-GB"/>
          </a:p>
          <a:p>
            <a:r>
              <a:rPr lang="en-US"/>
              <a:t>H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G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ion 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u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1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333" t="17012" r="1800" b="38108"/>
          <a:stretch>
            <a:fillRect/>
          </a:stretch>
        </p:blipFill>
        <p:spPr>
          <a:xfrm rot="21600000">
            <a:off x="-418988" y="106166"/>
            <a:ext cx="12275582" cy="6771238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G</a:t>
            </a:r>
            <a:r>
              <a:rPr lang="en-US"/>
              <a:t>N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S</a:t>
            </a:r>
            <a:r>
              <a:rPr lang="en-US"/>
              <a:t> </a:t>
            </a:r>
            <a:endParaRPr lang="en-GB"/>
          </a:p>
        </p:txBody>
      </p:sp>
      <p:sp>
        <p:nvSpPr>
          <p:cNvPr id="104862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ENTIAL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B</a:t>
            </a:r>
            <a:r>
              <a:rPr lang="en-US"/>
              <a:t>O</a:t>
            </a:r>
            <a:r>
              <a:rPr lang="en-US"/>
              <a:t>CYTOSIS 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1140681"/>
          </a:xfrm>
        </p:spPr>
        <p:txBody>
          <a:bodyPr/>
          <a:p>
            <a:r>
              <a:rPr dirty="0" lang="en-US"/>
              <a:t>History of presenting illness</a:t>
            </a:r>
            <a:endParaRPr dirty="0" lang="en-IN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913795" y="1452880"/>
            <a:ext cx="10353762" cy="4043680"/>
          </a:xfrm>
        </p:spPr>
        <p:txBody>
          <a:bodyPr>
            <a:noAutofit/>
          </a:bodyPr>
          <a:p>
            <a:pPr>
              <a:buFont typeface="Wingdings" panose="05000000000000000000" pitchFamily="2" charset="2"/>
              <a:buChar char="Ø"/>
            </a:pPr>
            <a:r>
              <a:rPr dirty="0" lang="en-US"/>
              <a:t> An </a:t>
            </a:r>
            <a:r>
              <a:rPr dirty="0" lang="en-US"/>
              <a:t>7</a:t>
            </a:r>
            <a:r>
              <a:rPr dirty="0" lang="en-US"/>
              <a:t>0</a:t>
            </a:r>
            <a:r>
              <a:rPr dirty="0" lang="en-US"/>
              <a:t> </a:t>
            </a:r>
            <a:r>
              <a:rPr dirty="0" lang="en-US"/>
              <a:t>years old male Mr</a:t>
            </a:r>
            <a:r>
              <a:rPr dirty="0" lang="en-US"/>
              <a:t>.</a:t>
            </a:r>
            <a:r>
              <a:rPr dirty="0" lang="en-US"/>
              <a:t>K</a:t>
            </a:r>
            <a:r>
              <a:rPr dirty="0" lang="en-US"/>
              <a:t>a</a:t>
            </a:r>
            <a:r>
              <a:rPr dirty="0" lang="en-US"/>
              <a:t>r</a:t>
            </a:r>
            <a:r>
              <a:rPr dirty="0" lang="en-US"/>
              <a:t>m</a:t>
            </a:r>
            <a:r>
              <a:rPr dirty="0" lang="en-US"/>
              <a:t>e</a:t>
            </a:r>
            <a:r>
              <a:rPr dirty="0" lang="en-US"/>
              <a:t>g</a:t>
            </a:r>
            <a:r>
              <a:rPr dirty="0" lang="en-US"/>
              <a:t>a</a:t>
            </a:r>
            <a:r>
              <a:rPr dirty="0" lang="en-US"/>
              <a:t>m</a:t>
            </a:r>
            <a:r>
              <a:rPr dirty="0" lang="en-US"/>
              <a:t> </a:t>
            </a:r>
            <a:r>
              <a:rPr dirty="0" lang="en-US"/>
              <a:t>c</a:t>
            </a:r>
            <a:r>
              <a:rPr dirty="0" lang="en-US"/>
              <a:t>a</a:t>
            </a:r>
            <a:r>
              <a:rPr dirty="0" lang="en-US"/>
              <a:t>m</a:t>
            </a:r>
            <a:r>
              <a:rPr dirty="0" lang="en-US"/>
              <a:t>e</a:t>
            </a:r>
            <a:r>
              <a:rPr dirty="0" lang="en-US"/>
              <a:t> </a:t>
            </a:r>
            <a:r>
              <a:rPr dirty="0" lang="en-US"/>
              <a:t>t</a:t>
            </a:r>
            <a:r>
              <a:rPr dirty="0" lang="en-US"/>
              <a:t>o</a:t>
            </a:r>
            <a:r>
              <a:rPr dirty="0" lang="en-US"/>
              <a:t> </a:t>
            </a:r>
            <a:r>
              <a:rPr dirty="0" lang="en-US"/>
              <a:t>h</a:t>
            </a:r>
            <a:r>
              <a:rPr dirty="0" lang="en-US"/>
              <a:t>o</a:t>
            </a:r>
            <a:r>
              <a:rPr dirty="0" lang="en-US"/>
              <a:t>s</a:t>
            </a:r>
            <a:r>
              <a:rPr dirty="0" lang="en-US"/>
              <a:t>p</a:t>
            </a:r>
            <a:r>
              <a:rPr dirty="0" lang="en-US"/>
              <a:t>i</a:t>
            </a:r>
            <a:r>
              <a:rPr dirty="0" lang="en-US"/>
              <a:t>tal </a:t>
            </a:r>
            <a:r>
              <a:rPr dirty="0" lang="en-US"/>
              <a:t>w</a:t>
            </a:r>
            <a:r>
              <a:rPr dirty="0" lang="en-US"/>
              <a:t>i</a:t>
            </a:r>
            <a:r>
              <a:rPr dirty="0" lang="en-US"/>
              <a:t>t</a:t>
            </a:r>
            <a:r>
              <a:rPr dirty="0" lang="en-US"/>
              <a:t>h</a:t>
            </a:r>
            <a:r>
              <a:rPr dirty="0" lang="en-US"/>
              <a:t> </a:t>
            </a:r>
            <a:r>
              <a:rPr dirty="0" lang="en-US"/>
              <a:t>c</a:t>
            </a:r>
            <a:r>
              <a:rPr dirty="0" lang="en-US"/>
              <a:t>h</a:t>
            </a:r>
            <a:r>
              <a:rPr dirty="0" lang="en-US"/>
              <a:t>e</a:t>
            </a:r>
            <a:r>
              <a:rPr dirty="0" lang="en-US"/>
              <a:t>i</a:t>
            </a:r>
            <a:r>
              <a:rPr dirty="0" lang="en-US"/>
              <a:t>f</a:t>
            </a:r>
            <a:r>
              <a:rPr dirty="0" lang="en-US"/>
              <a:t> </a:t>
            </a:r>
            <a:r>
              <a:rPr dirty="0" lang="en-US"/>
              <a:t>c</a:t>
            </a:r>
            <a:r>
              <a:rPr dirty="0" lang="en-US"/>
              <a:t>o</a:t>
            </a:r>
            <a:r>
              <a:rPr dirty="0" lang="en-US"/>
              <a:t>m</a:t>
            </a:r>
            <a:r>
              <a:rPr dirty="0" lang="en-US"/>
              <a:t>p</a:t>
            </a:r>
            <a:r>
              <a:rPr dirty="0" lang="en-US"/>
              <a:t>l</a:t>
            </a:r>
            <a:r>
              <a:rPr dirty="0" lang="en-US"/>
              <a:t>a</a:t>
            </a:r>
            <a:r>
              <a:rPr dirty="0" lang="en-US"/>
              <a:t>i</a:t>
            </a:r>
            <a:r>
              <a:rPr dirty="0" lang="en-US"/>
              <a:t>n</a:t>
            </a:r>
            <a:r>
              <a:rPr dirty="0" lang="en-US"/>
              <a:t>t</a:t>
            </a:r>
            <a:r>
              <a:rPr dirty="0" lang="en-US"/>
              <a:t>s</a:t>
            </a:r>
            <a:r>
              <a:rPr dirty="0" lang="en-US"/>
              <a:t> </a:t>
            </a:r>
            <a:r>
              <a:rPr dirty="0" lang="en-US"/>
              <a:t>o</a:t>
            </a:r>
            <a:r>
              <a:rPr dirty="0" lang="en-US"/>
              <a:t>f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B</a:t>
            </a:r>
            <a:r>
              <a:rPr dirty="0" lang="en-US"/>
              <a:t>u</a:t>
            </a:r>
            <a:r>
              <a:rPr dirty="0" lang="en-US"/>
              <a:t>r</a:t>
            </a:r>
            <a:r>
              <a:rPr dirty="0" lang="en-US"/>
              <a:t>n</a:t>
            </a:r>
            <a:r>
              <a:rPr dirty="0" lang="en-US"/>
              <a:t>i</a:t>
            </a:r>
            <a:r>
              <a:rPr dirty="0" lang="en-US"/>
              <a:t>n</a:t>
            </a:r>
            <a:r>
              <a:rPr dirty="0" lang="en-US"/>
              <a:t>g</a:t>
            </a:r>
            <a:r>
              <a:rPr dirty="0" lang="en-US"/>
              <a:t> </a:t>
            </a:r>
            <a:r>
              <a:rPr dirty="0" lang="en-US"/>
              <a:t>s</a:t>
            </a:r>
            <a:r>
              <a:rPr dirty="0" lang="en-US"/>
              <a:t>e</a:t>
            </a:r>
            <a:r>
              <a:rPr dirty="0" lang="en-US"/>
              <a:t>nsation </a:t>
            </a:r>
            <a:r>
              <a:rPr dirty="0" lang="en-US"/>
              <a:t>o</a:t>
            </a:r>
            <a:r>
              <a:rPr dirty="0" lang="en-US"/>
              <a:t>f</a:t>
            </a:r>
            <a:r>
              <a:rPr dirty="0" lang="en-US"/>
              <a:t> </a:t>
            </a:r>
            <a:r>
              <a:rPr dirty="0" lang="en-US"/>
              <a:t>b</a:t>
            </a:r>
            <a:r>
              <a:rPr dirty="0" lang="en-US"/>
              <a:t>o</a:t>
            </a:r>
            <a:r>
              <a:rPr dirty="0" lang="en-US"/>
              <a:t>t</a:t>
            </a:r>
            <a:r>
              <a:rPr dirty="0" lang="en-US"/>
              <a:t>h</a:t>
            </a:r>
            <a:r>
              <a:rPr dirty="0" lang="en-US"/>
              <a:t> </a:t>
            </a:r>
            <a:r>
              <a:rPr dirty="0" lang="en-US"/>
              <a:t>f</a:t>
            </a:r>
            <a:r>
              <a:rPr dirty="0" lang="en-US"/>
              <a:t>e</a:t>
            </a:r>
            <a:r>
              <a:rPr dirty="0" lang="en-US"/>
              <a:t>e</a:t>
            </a:r>
            <a:r>
              <a:rPr dirty="0" lang="en-US"/>
              <a:t>t</a:t>
            </a:r>
            <a:r>
              <a:rPr dirty="0" lang="en-US"/>
              <a:t> </a:t>
            </a:r>
            <a:r>
              <a:rPr dirty="0" lang="en-US"/>
              <a:t>f</a:t>
            </a:r>
            <a:r>
              <a:rPr dirty="0" lang="en-US"/>
              <a:t>o</a:t>
            </a:r>
            <a:r>
              <a:rPr dirty="0" lang="en-US"/>
              <a:t>r</a:t>
            </a:r>
            <a:r>
              <a:rPr dirty="0" lang="en-US"/>
              <a:t> </a:t>
            </a:r>
            <a:r>
              <a:rPr dirty="0" lang="en-US"/>
              <a:t>p</a:t>
            </a:r>
            <a:r>
              <a:rPr dirty="0" lang="en-US"/>
              <a:t>a</a:t>
            </a:r>
            <a:r>
              <a:rPr dirty="0" lang="en-US"/>
              <a:t>s</a:t>
            </a:r>
            <a:r>
              <a:rPr dirty="0" lang="en-US"/>
              <a:t>t</a:t>
            </a:r>
            <a:r>
              <a:rPr dirty="0" lang="en-US"/>
              <a:t> </a:t>
            </a:r>
            <a:r>
              <a:rPr dirty="0" lang="en-US"/>
              <a:t>6</a:t>
            </a:r>
            <a:r>
              <a:rPr dirty="0" lang="en-US"/>
              <a:t> </a:t>
            </a:r>
            <a:r>
              <a:rPr dirty="0" lang="en-US"/>
              <a:t>m</a:t>
            </a:r>
            <a:r>
              <a:rPr dirty="0" lang="en-US"/>
              <a:t>o</a:t>
            </a:r>
            <a:r>
              <a:rPr dirty="0" lang="en-US"/>
              <a:t>n</a:t>
            </a:r>
            <a:r>
              <a:rPr dirty="0" lang="en-US"/>
              <a:t>t</a:t>
            </a:r>
            <a:r>
              <a:rPr dirty="0" lang="en-US"/>
              <a:t>h</a:t>
            </a:r>
            <a:r>
              <a:rPr dirty="0" lang="en-US"/>
              <a:t>s</a:t>
            </a:r>
            <a:endParaRPr altLang="en-US" 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endParaRPr lang="en-GB"/>
          </a:p>
        </p:txBody>
      </p:sp>
      <p:sp>
        <p:nvSpPr>
          <p:cNvPr id="104862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ed </a:t>
            </a:r>
            <a:r>
              <a:rPr lang="en-US"/>
              <a:t>w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 </a:t>
            </a:r>
            <a:r>
              <a:rPr lang="en-US"/>
              <a:t>Tab.Hydroxyurea</a:t>
            </a:r>
            <a:r>
              <a:rPr lang="en-US"/>
              <a:t> </a:t>
            </a:r>
            <a:r>
              <a:rPr lang="en-US"/>
              <a:t>5</a:t>
            </a:r>
            <a:r>
              <a:rPr lang="en-US"/>
              <a:t>0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-</a:t>
            </a:r>
            <a:r>
              <a:rPr lang="en-US"/>
              <a:t>0</a:t>
            </a:r>
            <a:r>
              <a:rPr lang="en-US"/>
              <a:t>-</a:t>
            </a:r>
            <a:r>
              <a:rPr lang="en-US"/>
              <a:t>1</a:t>
            </a:r>
            <a:endParaRPr lang="en-GB"/>
          </a:p>
          <a:p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.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u</a:t>
            </a:r>
            <a:r>
              <a:rPr lang="en-US"/>
              <a:t>x</a:t>
            </a:r>
            <a:r>
              <a:rPr lang="en-US"/>
              <a:t>o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4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0</a:t>
            </a:r>
            <a:r>
              <a:rPr lang="en-US"/>
              <a:t>-</a:t>
            </a:r>
            <a:r>
              <a:rPr lang="en-US"/>
              <a:t>0</a:t>
            </a:r>
            <a:r>
              <a:rPr lang="en-US"/>
              <a:t>-</a:t>
            </a:r>
            <a:r>
              <a:rPr lang="en-US"/>
              <a:t>1</a:t>
            </a:r>
            <a:r>
              <a:rPr lang="en-US"/>
              <a:t>. </a:t>
            </a:r>
            <a:r>
              <a:rPr lang="en-US"/>
              <a:t>F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h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>
            <a:spLocks noGrp="1"/>
          </p:cNvSpPr>
          <p:nvPr>
            <p:ph type="title"/>
          </p:nvPr>
        </p:nvSpPr>
        <p:spPr>
          <a:xfrm>
            <a:off x="913795" y="-712853"/>
            <a:ext cx="10353761" cy="2648774"/>
          </a:xfrm>
        </p:spPr>
        <p:txBody>
          <a:bodyPr/>
          <a:p>
            <a:r>
              <a:rPr lang="en-US"/>
              <a:t>C</a:t>
            </a:r>
            <a:r>
              <a:rPr lang="en-US"/>
              <a:t>B</a:t>
            </a:r>
            <a:r>
              <a:rPr lang="en-US"/>
              <a:t>c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p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f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1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h</a:t>
            </a:r>
            <a:endParaRPr lang="en-GB"/>
          </a:p>
        </p:txBody>
      </p:sp>
      <p:sp>
        <p:nvSpPr>
          <p:cNvPr id="104862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1843" t="18589" r="1308" b="18398"/>
          <a:stretch>
            <a:fillRect/>
          </a:stretch>
        </p:blipFill>
        <p:spPr>
          <a:xfrm rot="21583082">
            <a:off x="1706184" y="1195659"/>
            <a:ext cx="8131214" cy="5483688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/>
              <a:t>Aim of the presentation</a:t>
            </a:r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1915713" y="2224106"/>
            <a:ext cx="10757502" cy="3754005"/>
          </a:xfrm>
        </p:spPr>
        <p:txBody>
          <a:bodyPr>
            <a:normAutofit/>
          </a:bodyPr>
          <a:p>
            <a:pPr indent="0" marL="0">
              <a:buNone/>
            </a:pPr>
            <a:r>
              <a:rPr lang="en-US"/>
              <a:t>1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y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endParaRPr altLang="en-US" lang="zh-CN"/>
          </a:p>
          <a:p>
            <a:pPr indent="0" marL="0">
              <a:buNone/>
            </a:pPr>
            <a:r>
              <a:rPr altLang="en-US" lang="en-US"/>
              <a:t>2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en-US"/>
              <a:t>T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h</a:t>
            </a:r>
            <a:r>
              <a:rPr altLang="en-US" lang="en-US"/>
              <a:t>i</a:t>
            </a:r>
            <a:r>
              <a:rPr altLang="en-US" lang="en-US"/>
              <a:t>g</a:t>
            </a:r>
            <a:r>
              <a:rPr altLang="en-US" lang="en-US"/>
              <a:t>h</a:t>
            </a:r>
            <a:r>
              <a:rPr altLang="en-US" lang="en-US"/>
              <a:t>l</a:t>
            </a:r>
            <a:r>
              <a:rPr altLang="en-US" lang="en-US"/>
              <a:t>i</a:t>
            </a:r>
            <a:r>
              <a:rPr altLang="en-US" lang="en-US"/>
              <a:t>g</a:t>
            </a:r>
            <a:r>
              <a:rPr altLang="en-US" lang="en-US"/>
              <a:t>h</a:t>
            </a:r>
            <a:r>
              <a:rPr altLang="en-US" lang="en-US"/>
              <a:t>t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p</a:t>
            </a:r>
            <a:r>
              <a:rPr altLang="en-US" lang="en-US"/>
              <a:t>p</a:t>
            </a:r>
            <a:r>
              <a:rPr altLang="en-US" lang="en-US"/>
              <a:t>r</a:t>
            </a:r>
            <a:r>
              <a:rPr altLang="en-US" lang="en-US"/>
              <a:t>o</a:t>
            </a:r>
            <a:r>
              <a:rPr altLang="en-US" lang="en-US"/>
              <a:t>a</a:t>
            </a:r>
            <a:r>
              <a:rPr altLang="en-US" lang="en-US"/>
              <a:t>c</a:t>
            </a:r>
            <a:r>
              <a:rPr altLang="en-US" lang="en-US"/>
              <a:t>h</a:t>
            </a:r>
            <a:r>
              <a:rPr altLang="en-US" lang="en-US"/>
              <a:t> </a:t>
            </a:r>
            <a:r>
              <a:rPr altLang="en-US" lang="en-US"/>
              <a:t>t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T</a:t>
            </a:r>
            <a:r>
              <a:rPr altLang="en-US" lang="en-US"/>
              <a:t>h</a:t>
            </a:r>
            <a:r>
              <a:rPr altLang="en-US" lang="en-US"/>
              <a:t>r</a:t>
            </a:r>
            <a:r>
              <a:rPr altLang="en-US" lang="en-US"/>
              <a:t>o</a:t>
            </a:r>
            <a:r>
              <a:rPr altLang="en-US" lang="en-US"/>
              <a:t>m</a:t>
            </a:r>
            <a:r>
              <a:rPr altLang="en-US" lang="en-US"/>
              <a:t>b</a:t>
            </a:r>
            <a:r>
              <a:rPr altLang="en-US" lang="en-US"/>
              <a:t>o</a:t>
            </a:r>
            <a:r>
              <a:rPr altLang="en-US" lang="en-US"/>
              <a:t>cytosis </a:t>
            </a:r>
            <a:endParaRPr altLang="en-US" 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913795" y="1372785"/>
            <a:ext cx="10353761" cy="1372785"/>
          </a:xfrm>
        </p:spPr>
        <p:txBody>
          <a:bodyPr/>
          <a:p>
            <a:r>
              <a:rPr dirty="0" lang="en-US"/>
              <a:t>Thank you!!!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HISTORY OF PRESENTING ILLNESS</a:t>
            </a:r>
            <a:endParaRPr dirty="0" lang="en-IN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312479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sz="2200" lang="en-US"/>
              <a:t>The patient was apparently normal </a:t>
            </a:r>
            <a:r>
              <a:rPr dirty="0" sz="2200" lang="en-US"/>
              <a:t>b</a:t>
            </a:r>
            <a:r>
              <a:rPr dirty="0" sz="2200" lang="en-US"/>
              <a:t>e</a:t>
            </a:r>
            <a:r>
              <a:rPr dirty="0" sz="2200" lang="en-US"/>
              <a:t>f</a:t>
            </a:r>
            <a:r>
              <a:rPr dirty="0" sz="2200" lang="en-US"/>
              <a:t>o</a:t>
            </a:r>
            <a:r>
              <a:rPr dirty="0" sz="2200" lang="en-US"/>
              <a:t>r</a:t>
            </a:r>
            <a:r>
              <a:rPr dirty="0" sz="2200" lang="en-US"/>
              <a:t>e</a:t>
            </a:r>
            <a:r>
              <a:rPr dirty="0" sz="2200" lang="en-US"/>
              <a:t> </a:t>
            </a:r>
            <a:r>
              <a:rPr dirty="0" sz="2200" lang="en-US"/>
              <a:t>6</a:t>
            </a:r>
            <a:r>
              <a:rPr dirty="0" sz="2200" lang="en-US"/>
              <a:t> </a:t>
            </a:r>
            <a:r>
              <a:rPr dirty="0" sz="2200" lang="en-US"/>
              <a:t>m</a:t>
            </a:r>
            <a:r>
              <a:rPr dirty="0" sz="2200" lang="en-US"/>
              <a:t>o</a:t>
            </a:r>
            <a:r>
              <a:rPr dirty="0" sz="2200" lang="en-US"/>
              <a:t>n</a:t>
            </a:r>
            <a:r>
              <a:rPr dirty="0" sz="2200" lang="en-US"/>
              <a:t>t</a:t>
            </a:r>
            <a:r>
              <a:rPr dirty="0" sz="2200" lang="en-US"/>
              <a:t>h</a:t>
            </a:r>
            <a:r>
              <a:rPr dirty="0" sz="2200" lang="en-US"/>
              <a:t>s</a:t>
            </a:r>
            <a:r>
              <a:rPr dirty="0" sz="2200" lang="en-US"/>
              <a:t> back then he started developing</a:t>
            </a:r>
            <a:r>
              <a:rPr dirty="0" lang="en-US"/>
              <a:t> </a:t>
            </a:r>
            <a:r>
              <a:rPr dirty="0" lang="en-US"/>
              <a:t>b</a:t>
            </a:r>
            <a:r>
              <a:rPr dirty="0" lang="en-US"/>
              <a:t>u</a:t>
            </a:r>
            <a:r>
              <a:rPr dirty="0" lang="en-US"/>
              <a:t>r</a:t>
            </a:r>
            <a:r>
              <a:rPr dirty="0" lang="en-US"/>
              <a:t>n</a:t>
            </a:r>
            <a:r>
              <a:rPr dirty="0" lang="en-US"/>
              <a:t>i</a:t>
            </a:r>
            <a:r>
              <a:rPr dirty="0" lang="en-US"/>
              <a:t>n</a:t>
            </a:r>
            <a:r>
              <a:rPr dirty="0" lang="en-US"/>
              <a:t>g</a:t>
            </a:r>
            <a:r>
              <a:rPr dirty="0" lang="en-US"/>
              <a:t> </a:t>
            </a:r>
            <a:r>
              <a:rPr dirty="0" lang="en-US"/>
              <a:t>s</a:t>
            </a:r>
            <a:r>
              <a:rPr dirty="0" lang="en-US"/>
              <a:t>e</a:t>
            </a:r>
            <a:r>
              <a:rPr dirty="0" lang="en-US"/>
              <a:t>n</a:t>
            </a:r>
            <a:r>
              <a:rPr dirty="0" lang="en-US"/>
              <a:t>sation </a:t>
            </a:r>
            <a:r>
              <a:rPr dirty="0" lang="en-US"/>
              <a:t>o</a:t>
            </a:r>
            <a:r>
              <a:rPr dirty="0" lang="en-US"/>
              <a:t>f</a:t>
            </a:r>
            <a:r>
              <a:rPr dirty="0" lang="en-US"/>
              <a:t> </a:t>
            </a:r>
            <a:r>
              <a:rPr dirty="0" lang="en-US"/>
              <a:t>b</a:t>
            </a:r>
            <a:r>
              <a:rPr dirty="0" lang="en-US"/>
              <a:t>o</a:t>
            </a:r>
            <a:r>
              <a:rPr dirty="0" lang="en-US"/>
              <a:t>t</a:t>
            </a:r>
            <a:r>
              <a:rPr dirty="0" lang="en-US"/>
              <a:t>h</a:t>
            </a:r>
            <a:r>
              <a:rPr dirty="0" lang="en-US"/>
              <a:t> </a:t>
            </a:r>
            <a:r>
              <a:rPr dirty="0" lang="en-US"/>
              <a:t>f</a:t>
            </a:r>
            <a:r>
              <a:rPr dirty="0" lang="en-US"/>
              <a:t>e</a:t>
            </a:r>
            <a:r>
              <a:rPr dirty="0" lang="en-US"/>
              <a:t>e</a:t>
            </a:r>
            <a:r>
              <a:rPr dirty="0" lang="en-US"/>
              <a:t>t</a:t>
            </a:r>
            <a:endParaRPr altLang="en-US" lang="zh-CN"/>
          </a:p>
          <a:p>
            <a:r>
              <a:rPr dirty="0" lang="en-US"/>
              <a:t>H/O </a:t>
            </a:r>
            <a:r>
              <a:rPr dirty="0" lang="en-US"/>
              <a:t>l</a:t>
            </a:r>
            <a:r>
              <a:rPr dirty="0" lang="en-US"/>
              <a:t>o</a:t>
            </a:r>
            <a:r>
              <a:rPr dirty="0" lang="en-US"/>
              <a:t>s</a:t>
            </a:r>
            <a:r>
              <a:rPr dirty="0" lang="en-US"/>
              <a:t>s</a:t>
            </a:r>
            <a:r>
              <a:rPr dirty="0" lang="en-US"/>
              <a:t> </a:t>
            </a:r>
            <a:r>
              <a:rPr dirty="0" lang="en-US"/>
              <a:t>o</a:t>
            </a:r>
            <a:r>
              <a:rPr dirty="0" lang="en-US"/>
              <a:t>f</a:t>
            </a:r>
            <a:r>
              <a:rPr dirty="0" lang="en-US"/>
              <a:t> </a:t>
            </a:r>
            <a:r>
              <a:rPr dirty="0" lang="en-US"/>
              <a:t>w</a:t>
            </a:r>
            <a:r>
              <a:rPr dirty="0" lang="en-US"/>
              <a:t>e</a:t>
            </a:r>
            <a:r>
              <a:rPr dirty="0" lang="en-US"/>
              <a:t>i</a:t>
            </a:r>
            <a:r>
              <a:rPr dirty="0" lang="en-US"/>
              <a:t>g</a:t>
            </a:r>
            <a:r>
              <a:rPr dirty="0" lang="en-US"/>
              <a:t>h</a:t>
            </a:r>
            <a:r>
              <a:rPr dirty="0" lang="en-US"/>
              <a:t>t</a:t>
            </a:r>
            <a:r>
              <a:rPr dirty="0" lang="en-US"/>
              <a:t> </a:t>
            </a:r>
            <a:r>
              <a:rPr dirty="0" lang="en-US"/>
              <a:t>a</a:t>
            </a:r>
            <a:r>
              <a:rPr dirty="0" lang="en-US"/>
              <a:t>n</a:t>
            </a:r>
            <a:r>
              <a:rPr dirty="0" lang="en-US"/>
              <a:t>d</a:t>
            </a:r>
            <a:r>
              <a:rPr dirty="0" lang="en-US"/>
              <a:t> </a:t>
            </a:r>
            <a:r>
              <a:rPr dirty="0" lang="en-US"/>
              <a:t>l</a:t>
            </a:r>
            <a:r>
              <a:rPr dirty="0" lang="en-US"/>
              <a:t>o</a:t>
            </a:r>
            <a:r>
              <a:rPr dirty="0" lang="en-US"/>
              <a:t>s</a:t>
            </a:r>
            <a:r>
              <a:rPr dirty="0" lang="en-US"/>
              <a:t>s</a:t>
            </a:r>
            <a:r>
              <a:rPr dirty="0" lang="en-US"/>
              <a:t> </a:t>
            </a:r>
            <a:r>
              <a:rPr dirty="0" lang="en-US"/>
              <a:t>o</a:t>
            </a:r>
            <a:r>
              <a:rPr dirty="0" lang="en-US"/>
              <a:t>f</a:t>
            </a:r>
            <a:r>
              <a:rPr dirty="0" lang="en-US"/>
              <a:t> </a:t>
            </a:r>
            <a:r>
              <a:rPr dirty="0" lang="en-US"/>
              <a:t>a</a:t>
            </a:r>
            <a:r>
              <a:rPr dirty="0" lang="en-US"/>
              <a:t>p</a:t>
            </a:r>
            <a:r>
              <a:rPr dirty="0" lang="en-US"/>
              <a:t>p</a:t>
            </a:r>
            <a:r>
              <a:rPr dirty="0" lang="en-US"/>
              <a:t>etite</a:t>
            </a:r>
            <a:r>
              <a:rPr dirty="0" lang="en-US"/>
              <a:t>+</a:t>
            </a:r>
            <a:endParaRPr altLang="en-US" lang="zh-CN"/>
          </a:p>
          <a:p>
            <a:r>
              <a:rPr dirty="0" lang="en-US"/>
              <a:t>N</a:t>
            </a:r>
            <a:r>
              <a:rPr dirty="0" lang="en-US"/>
              <a:t>o</a:t>
            </a:r>
            <a:r>
              <a:rPr dirty="0" lang="en-US"/>
              <a:t> </a:t>
            </a:r>
            <a:r>
              <a:rPr dirty="0" lang="en-US"/>
              <a:t>h</a:t>
            </a:r>
            <a:r>
              <a:rPr dirty="0" lang="en-US"/>
              <a:t>/</a:t>
            </a:r>
            <a:r>
              <a:rPr dirty="0" lang="en-US"/>
              <a:t>o</a:t>
            </a:r>
            <a:r>
              <a:rPr dirty="0" lang="en-US"/>
              <a:t> </a:t>
            </a:r>
            <a:r>
              <a:rPr dirty="0" lang="en-US"/>
              <a:t>W</a:t>
            </a:r>
            <a:r>
              <a:rPr dirty="0" lang="en-US"/>
              <a:t>e</a:t>
            </a:r>
            <a:r>
              <a:rPr dirty="0" lang="en-US"/>
              <a:t>a</a:t>
            </a:r>
            <a:r>
              <a:rPr dirty="0" lang="en-US"/>
              <a:t>k</a:t>
            </a:r>
            <a:r>
              <a:rPr dirty="0" lang="en-US"/>
              <a:t>n</a:t>
            </a:r>
            <a:r>
              <a:rPr dirty="0" lang="en-US"/>
              <a:t>e</a:t>
            </a:r>
            <a:r>
              <a:rPr dirty="0" lang="en-US"/>
              <a:t>s</a:t>
            </a:r>
            <a:r>
              <a:rPr dirty="0" lang="en-US"/>
              <a:t>s</a:t>
            </a:r>
            <a:r>
              <a:rPr dirty="0" lang="en-US"/>
              <a:t> </a:t>
            </a:r>
            <a:r>
              <a:rPr dirty="0" lang="en-US"/>
              <a:t>o</a:t>
            </a:r>
            <a:r>
              <a:rPr dirty="0" lang="en-US"/>
              <a:t>f</a:t>
            </a:r>
            <a:r>
              <a:rPr dirty="0" lang="en-US"/>
              <a:t> </a:t>
            </a:r>
            <a:r>
              <a:rPr dirty="0" lang="en-US"/>
              <a:t>a</a:t>
            </a:r>
            <a:r>
              <a:rPr dirty="0" lang="en-US"/>
              <a:t>n</a:t>
            </a:r>
            <a:r>
              <a:rPr dirty="0" lang="en-US"/>
              <a:t>y</a:t>
            </a:r>
            <a:r>
              <a:rPr dirty="0" lang="en-US"/>
              <a:t> </a:t>
            </a:r>
            <a:r>
              <a:rPr dirty="0" lang="en-US"/>
              <a:t>l</a:t>
            </a:r>
            <a:r>
              <a:rPr dirty="0" lang="en-US"/>
              <a:t>i</a:t>
            </a:r>
            <a:r>
              <a:rPr dirty="0" lang="en-US"/>
              <a:t>m</a:t>
            </a:r>
            <a:r>
              <a:rPr dirty="0" lang="en-US"/>
              <a:t>b</a:t>
            </a:r>
            <a:r>
              <a:rPr dirty="0" lang="en-US"/>
              <a:t>s</a:t>
            </a:r>
            <a:endParaRPr altLang="en-US" lang="zh-CN"/>
          </a:p>
          <a:p>
            <a:r>
              <a:rPr altLang="en-US" dirty="0" lang="en-US"/>
              <a:t>N</a:t>
            </a:r>
            <a:r>
              <a:rPr altLang="en-US" dirty="0" lang="en-US"/>
              <a:t>o</a:t>
            </a:r>
            <a:r>
              <a:rPr altLang="en-US" dirty="0" lang="en-US"/>
              <a:t> </a:t>
            </a:r>
            <a:r>
              <a:rPr altLang="en-US" dirty="0" lang="en-US"/>
              <a:t>h</a:t>
            </a:r>
            <a:r>
              <a:rPr altLang="en-US" dirty="0" lang="en-US"/>
              <a:t>/</a:t>
            </a:r>
            <a:r>
              <a:rPr altLang="en-US" dirty="0" lang="en-US"/>
              <a:t>o</a:t>
            </a:r>
            <a:r>
              <a:rPr altLang="en-US" dirty="0" lang="en-US"/>
              <a:t> </a:t>
            </a:r>
            <a:r>
              <a:rPr altLang="en-US" dirty="0" lang="en-US"/>
              <a:t> </a:t>
            </a:r>
            <a:r>
              <a:rPr altLang="en-US" dirty="0" lang="en-US"/>
              <a:t>b</a:t>
            </a:r>
            <a:r>
              <a:rPr altLang="en-US" dirty="0" lang="en-US"/>
              <a:t>l</a:t>
            </a:r>
            <a:r>
              <a:rPr altLang="en-US" dirty="0" lang="en-US"/>
              <a:t>u</a:t>
            </a:r>
            <a:r>
              <a:rPr altLang="en-US" dirty="0" lang="en-US"/>
              <a:t>r</a:t>
            </a:r>
            <a:r>
              <a:rPr altLang="en-US" dirty="0" lang="en-US"/>
              <a:t>r</a:t>
            </a:r>
            <a:r>
              <a:rPr altLang="en-US" dirty="0" lang="en-US"/>
              <a:t>i</a:t>
            </a:r>
            <a:r>
              <a:rPr altLang="en-US" dirty="0" lang="en-US"/>
              <a:t>n</a:t>
            </a:r>
            <a:r>
              <a:rPr altLang="en-US" dirty="0" lang="en-US"/>
              <a:t>g</a:t>
            </a:r>
            <a:r>
              <a:rPr altLang="en-US" dirty="0" lang="en-US"/>
              <a:t> </a:t>
            </a:r>
            <a:r>
              <a:rPr altLang="en-US" dirty="0" lang="en-US"/>
              <a:t>o</a:t>
            </a:r>
            <a:r>
              <a:rPr altLang="en-US" dirty="0" lang="en-US"/>
              <a:t>f</a:t>
            </a:r>
            <a:r>
              <a:rPr altLang="en-US" dirty="0" lang="en-US"/>
              <a:t> </a:t>
            </a:r>
            <a:r>
              <a:rPr altLang="en-US" dirty="0" lang="en-US"/>
              <a:t>v</a:t>
            </a:r>
            <a:r>
              <a:rPr altLang="en-US" dirty="0" lang="en-US"/>
              <a:t>i</a:t>
            </a:r>
            <a:r>
              <a:rPr altLang="en-US" dirty="0" lang="en-US"/>
              <a:t>s</a:t>
            </a:r>
            <a:r>
              <a:rPr altLang="en-US" dirty="0" lang="en-US"/>
              <a:t>ion </a:t>
            </a:r>
            <a:endParaRPr altLang="en-US" lang="zh-CN"/>
          </a:p>
          <a:p>
            <a:r>
              <a:rPr dirty="0" lang="en-US"/>
              <a:t>N</a:t>
            </a:r>
            <a:r>
              <a:rPr dirty="0" lang="en-US"/>
              <a:t>o</a:t>
            </a:r>
            <a:r>
              <a:rPr dirty="0" lang="en-US"/>
              <a:t> </a:t>
            </a:r>
            <a:r>
              <a:rPr dirty="0" lang="en-US"/>
              <a:t>h</a:t>
            </a:r>
            <a:r>
              <a:rPr dirty="0" lang="en-US"/>
              <a:t>/</a:t>
            </a:r>
            <a:r>
              <a:rPr dirty="0" lang="en-US"/>
              <a:t>o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b</a:t>
            </a:r>
            <a:r>
              <a:rPr dirty="0" lang="en-US"/>
              <a:t>a</a:t>
            </a:r>
            <a:r>
              <a:rPr dirty="0" lang="en-US"/>
              <a:t>c</a:t>
            </a:r>
            <a:r>
              <a:rPr dirty="0" lang="en-US"/>
              <a:t>kpain  </a:t>
            </a:r>
            <a:endParaRPr altLang="en-US" lang="zh-CN"/>
          </a:p>
          <a:p>
            <a:pPr indent="0" marL="0">
              <a:buNone/>
            </a:pPr>
            <a:endParaRPr dirty="0"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PAST HISTORY</a:t>
            </a:r>
            <a:endParaRPr dirty="0" lang="en-IN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Not a known case of T2DM </a:t>
            </a:r>
            <a:r>
              <a:rPr dirty="0" lang="en-US"/>
              <a:t>/</a:t>
            </a:r>
            <a:r>
              <a:rPr dirty="0" lang="en-US"/>
              <a:t>S</a:t>
            </a:r>
            <a:r>
              <a:rPr dirty="0" lang="en-US"/>
              <a:t>H</a:t>
            </a:r>
            <a:r>
              <a:rPr dirty="0" lang="en-US"/>
              <a:t>T</a:t>
            </a:r>
            <a:r>
              <a:rPr dirty="0" lang="en-US"/>
              <a:t>N</a:t>
            </a:r>
            <a:r>
              <a:rPr dirty="0" lang="en-US"/>
              <a:t>/CAD/TB/EPILEPSY/THYROID DISORDER</a:t>
            </a:r>
            <a:endParaRPr altLang="en-US" lang="zh-CN"/>
          </a:p>
          <a:p>
            <a:r>
              <a:rPr dirty="0" lang="en-US"/>
              <a:t>No h/o trauma</a:t>
            </a:r>
          </a:p>
          <a:p>
            <a:endParaRPr dirty="0" lang="en-US"/>
          </a:p>
          <a:p>
            <a:endParaRPr dirty="0"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PERSONAL HISTORY</a:t>
            </a:r>
            <a:endParaRPr dirty="0" lang="en-IN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Consumes mixed diet </a:t>
            </a:r>
          </a:p>
          <a:p>
            <a:r>
              <a:rPr dirty="0" lang="en-US"/>
              <a:t>N</a:t>
            </a:r>
            <a:r>
              <a:rPr dirty="0" lang="en-US"/>
              <a:t>o</a:t>
            </a:r>
            <a:r>
              <a:rPr dirty="0" lang="en-US"/>
              <a:t>r</a:t>
            </a:r>
            <a:r>
              <a:rPr dirty="0" lang="en-US"/>
              <a:t>m</a:t>
            </a:r>
            <a:r>
              <a:rPr dirty="0" lang="en-US"/>
              <a:t>a</a:t>
            </a:r>
            <a:r>
              <a:rPr dirty="0" lang="en-US"/>
              <a:t>l</a:t>
            </a:r>
            <a:r>
              <a:rPr dirty="0" lang="en-US"/>
              <a:t> </a:t>
            </a:r>
            <a:r>
              <a:rPr dirty="0" lang="en-US"/>
              <a:t>bowel habits</a:t>
            </a:r>
            <a:endParaRPr altLang="en-US" lang="zh-CN"/>
          </a:p>
          <a:p>
            <a:r>
              <a:rPr dirty="0" lang="en-US"/>
              <a:t>Normal bladder habits</a:t>
            </a:r>
          </a:p>
          <a:p>
            <a:r>
              <a:rPr dirty="0" lang="en-US"/>
              <a:t>Sleep pattern – Normal</a:t>
            </a:r>
          </a:p>
          <a:p>
            <a:r>
              <a:rPr dirty="0" lang="en-US"/>
              <a:t>K</a:t>
            </a:r>
            <a:r>
              <a:rPr dirty="0" lang="en-US"/>
              <a:t>n</a:t>
            </a:r>
            <a:r>
              <a:rPr dirty="0" lang="en-US"/>
              <a:t>o</a:t>
            </a:r>
            <a:r>
              <a:rPr dirty="0" lang="en-US"/>
              <a:t>w</a:t>
            </a:r>
            <a:r>
              <a:rPr dirty="0" lang="en-US"/>
              <a:t>n</a:t>
            </a:r>
            <a:r>
              <a:rPr dirty="0" lang="en-US"/>
              <a:t> </a:t>
            </a:r>
            <a:r>
              <a:rPr dirty="0" lang="en-US"/>
              <a:t>s</a:t>
            </a:r>
            <a:r>
              <a:rPr dirty="0" lang="en-US"/>
              <a:t>m</a:t>
            </a:r>
            <a:r>
              <a:rPr dirty="0" lang="en-US"/>
              <a:t>o</a:t>
            </a:r>
            <a:r>
              <a:rPr dirty="0" lang="en-US"/>
              <a:t>k</a:t>
            </a:r>
            <a:r>
              <a:rPr dirty="0" lang="en-US"/>
              <a:t>e</a:t>
            </a:r>
            <a:r>
              <a:rPr dirty="0" lang="en-US"/>
              <a:t>r</a:t>
            </a:r>
            <a:r>
              <a:rPr dirty="0" lang="en-US"/>
              <a:t> </a:t>
            </a:r>
            <a:r>
              <a:rPr dirty="0" lang="en-US"/>
              <a:t>f</a:t>
            </a:r>
            <a:r>
              <a:rPr dirty="0" lang="en-US"/>
              <a:t>o</a:t>
            </a:r>
            <a:r>
              <a:rPr dirty="0" lang="en-US"/>
              <a:t>r</a:t>
            </a:r>
            <a:r>
              <a:rPr dirty="0" lang="en-US"/>
              <a:t> </a:t>
            </a:r>
            <a:r>
              <a:rPr dirty="0" lang="en-US"/>
              <a:t>p</a:t>
            </a:r>
            <a:r>
              <a:rPr dirty="0" lang="en-US"/>
              <a:t>a</a:t>
            </a:r>
            <a:r>
              <a:rPr dirty="0" lang="en-US"/>
              <a:t>s</a:t>
            </a:r>
            <a:r>
              <a:rPr dirty="0" lang="en-US"/>
              <a:t>t</a:t>
            </a:r>
            <a:r>
              <a:rPr dirty="0" lang="en-US"/>
              <a:t> </a:t>
            </a:r>
            <a:r>
              <a:rPr dirty="0" lang="en-US"/>
              <a:t>3</a:t>
            </a:r>
            <a:r>
              <a:rPr dirty="0" lang="en-US"/>
              <a:t>0</a:t>
            </a:r>
            <a:r>
              <a:rPr dirty="0" lang="en-US"/>
              <a:t> </a:t>
            </a:r>
            <a:r>
              <a:rPr dirty="0" lang="en-US"/>
              <a:t>y</a:t>
            </a:r>
            <a:r>
              <a:rPr dirty="0" lang="en-US"/>
              <a:t>e</a:t>
            </a:r>
            <a:r>
              <a:rPr dirty="0" lang="en-US"/>
              <a:t>a</a:t>
            </a:r>
            <a:r>
              <a:rPr dirty="0" lang="en-US"/>
              <a:t>r</a:t>
            </a:r>
            <a:r>
              <a:rPr dirty="0" lang="en-US"/>
              <a:t>s</a:t>
            </a:r>
            <a:endParaRPr dirty="0"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913794" y="355600"/>
            <a:ext cx="10353761" cy="1326321"/>
          </a:xfrm>
        </p:spPr>
        <p:txBody>
          <a:bodyPr/>
          <a:p>
            <a:r>
              <a:rPr dirty="0" lang="en-US"/>
              <a:t>General examination</a:t>
            </a:r>
            <a:endParaRPr dirty="0" lang="en-IN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913794" y="1452880"/>
            <a:ext cx="10597485" cy="4693920"/>
          </a:xfrm>
        </p:spPr>
        <p:txBody>
          <a:bodyPr>
            <a:normAutofit/>
          </a:bodyPr>
          <a:p>
            <a:r>
              <a:rPr dirty="0" lang="en-US"/>
              <a:t>Conscious</a:t>
            </a:r>
          </a:p>
          <a:p>
            <a:r>
              <a:rPr dirty="0" lang="en-US"/>
              <a:t>Oriented</a:t>
            </a:r>
          </a:p>
          <a:p>
            <a:r>
              <a:rPr dirty="0" lang="en-US"/>
              <a:t>Afebrile</a:t>
            </a:r>
          </a:p>
          <a:p>
            <a:r>
              <a:rPr altLang="en-US" dirty="0" lang="en-US"/>
              <a:t>N</a:t>
            </a:r>
            <a:r>
              <a:rPr altLang="en-US" dirty="0" lang="en-US"/>
              <a:t>o</a:t>
            </a:r>
            <a:r>
              <a:rPr altLang="en-US" dirty="0" lang="en-US"/>
              <a:t> </a:t>
            </a:r>
            <a:r>
              <a:rPr altLang="en-US" dirty="0" lang="en-US"/>
              <a:t>P</a:t>
            </a:r>
            <a:r>
              <a:rPr altLang="en-US" dirty="0" lang="en-US"/>
              <a:t>a</a:t>
            </a:r>
            <a:r>
              <a:rPr altLang="en-US" dirty="0" lang="en-US"/>
              <a:t>l</a:t>
            </a:r>
            <a:r>
              <a:rPr altLang="en-US" dirty="0" lang="en-US"/>
              <a:t>l</a:t>
            </a:r>
            <a:r>
              <a:rPr altLang="en-US" dirty="0" lang="en-US"/>
              <a:t>o</a:t>
            </a:r>
            <a:r>
              <a:rPr altLang="en-US" dirty="0" lang="en-US"/>
              <a:t>r</a:t>
            </a:r>
            <a:endParaRPr altLang="en-US" lang="zh-CN"/>
          </a:p>
          <a:p>
            <a:r>
              <a:rPr dirty="0" lang="en-US"/>
              <a:t>No cyanosis</a:t>
            </a:r>
          </a:p>
          <a:p>
            <a:r>
              <a:rPr dirty="0" lang="en-US"/>
              <a:t>No clubbing</a:t>
            </a:r>
          </a:p>
          <a:p>
            <a:r>
              <a:rPr dirty="0" lang="en-US"/>
              <a:t>No pedal edema</a:t>
            </a:r>
          </a:p>
          <a:p>
            <a:r>
              <a:rPr dirty="0" lang="en-US"/>
              <a:t>No icterus</a:t>
            </a:r>
          </a:p>
          <a:p>
            <a:r>
              <a:rPr dirty="0" lang="en-US"/>
              <a:t>No generalized lymphadenopat</a:t>
            </a:r>
            <a:r>
              <a:rPr dirty="0" lang="en-US"/>
              <a:t>h</a:t>
            </a:r>
            <a:r>
              <a:rPr dirty="0" lang="en-US"/>
              <a:t>y</a:t>
            </a:r>
            <a:endParaRPr altLang="en-US" lang="zh-CN"/>
          </a:p>
          <a:p>
            <a:endParaRPr dirty="0" lang="en-US"/>
          </a:p>
          <a:p>
            <a:endParaRPr dirty="0"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913795" y="447040"/>
            <a:ext cx="10353762" cy="5344160"/>
          </a:xfrm>
        </p:spPr>
        <p:txBody>
          <a:bodyPr/>
          <a:p>
            <a:pPr indent="0" marL="0">
              <a:buNone/>
            </a:pPr>
            <a:r>
              <a:rPr b="1" dirty="0" sz="2400" lang="en-IN"/>
              <a:t>VITALS</a:t>
            </a:r>
          </a:p>
          <a:p>
            <a:pPr indent="0" marL="0">
              <a:buNone/>
            </a:pPr>
            <a:endParaRPr b="1" dirty="0" sz="2400" lang="en-IN"/>
          </a:p>
          <a:p>
            <a:pPr indent="0" marL="0">
              <a:buNone/>
            </a:pPr>
            <a:r>
              <a:rPr dirty="0" lang="en-IN"/>
              <a:t>BP-1</a:t>
            </a:r>
            <a:r>
              <a:rPr dirty="0" lang="en-US"/>
              <a:t>2</a:t>
            </a:r>
            <a:r>
              <a:rPr dirty="0" lang="en-US"/>
              <a:t>0</a:t>
            </a:r>
            <a:r>
              <a:rPr dirty="0" lang="en-US"/>
              <a:t>/</a:t>
            </a:r>
            <a:r>
              <a:rPr dirty="0" lang="en-US"/>
              <a:t>8</a:t>
            </a:r>
            <a:r>
              <a:rPr dirty="0" lang="en-IN"/>
              <a:t>0 mmHg measured in left arm in supine posture </a:t>
            </a:r>
            <a:endParaRPr altLang="en-US" lang="zh-CN"/>
          </a:p>
          <a:p>
            <a:pPr indent="0" marL="0">
              <a:buNone/>
            </a:pPr>
            <a:endParaRPr dirty="0" lang="en-IN"/>
          </a:p>
          <a:p>
            <a:pPr indent="0" marL="0">
              <a:buNone/>
            </a:pPr>
            <a:r>
              <a:rPr dirty="0" lang="en-IN"/>
              <a:t>PR-96/min - regular rhythm, normal volume, no specific character, felt equally in all peripheral vessels, no radio radial and radio femoral delay</a:t>
            </a:r>
          </a:p>
          <a:p>
            <a:pPr indent="0" marL="0">
              <a:buNone/>
            </a:pPr>
            <a:endParaRPr dirty="0" lang="en-IN"/>
          </a:p>
          <a:p>
            <a:pPr indent="0" marL="0">
              <a:buNone/>
            </a:pPr>
            <a:r>
              <a:rPr dirty="0" lang="en-IN"/>
              <a:t>SPO2-97% on RA</a:t>
            </a:r>
          </a:p>
          <a:p>
            <a:pPr indent="0" marL="0">
              <a:buNone/>
            </a:pPr>
            <a:endParaRPr dirty="0" lang="en-IN"/>
          </a:p>
          <a:p>
            <a:pPr indent="0" marL="0">
              <a:buNone/>
            </a:pPr>
            <a:r>
              <a:rPr dirty="0" lang="en-IN"/>
              <a:t>RR-16/min</a:t>
            </a:r>
            <a:endParaRPr b="1" dirty="0" sz="2400" lang="en-IN"/>
          </a:p>
          <a:p>
            <a:pPr indent="0" marL="0">
              <a:buNone/>
            </a:pPr>
            <a:endParaRPr b="1" dirty="0"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913795" y="1412240"/>
            <a:ext cx="10353762" cy="4378960"/>
          </a:xfrm>
        </p:spPr>
        <p:txBody>
          <a:bodyPr/>
          <a:p>
            <a:pPr indent="0" marL="0">
              <a:buNone/>
            </a:pPr>
            <a:r>
              <a:rPr dirty="0" lang="en-US"/>
              <a:t>OTHER SYSTEMS EXAMINATION:</a:t>
            </a: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r>
              <a:rPr dirty="0" lang="en-US"/>
              <a:t>CVS - S1S2 +, NO MURMUR</a:t>
            </a:r>
          </a:p>
          <a:p>
            <a:pPr indent="0" marL="0">
              <a:buNone/>
            </a:pPr>
            <a:r>
              <a:rPr dirty="0" lang="en-US"/>
              <a:t>RS - NVBS +,  NO ADDED SOUNDS</a:t>
            </a:r>
          </a:p>
          <a:p>
            <a:pPr indent="0" marL="0">
              <a:buNone/>
            </a:pPr>
            <a:r>
              <a:rPr dirty="0" lang="en-US"/>
              <a:t>ABDOMEN -  SOFT, BOWEL SOUNDS +</a:t>
            </a:r>
            <a:endParaRPr altLang="en-US" lang="zh-CN"/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 </a:t>
            </a:r>
            <a:r>
              <a:rPr dirty="0" lang="en-US"/>
              <a:t>M</a:t>
            </a:r>
            <a:r>
              <a:rPr dirty="0" lang="en-US"/>
              <a:t>O</a:t>
            </a:r>
            <a:r>
              <a:rPr dirty="0" lang="en-US"/>
              <a:t>D</a:t>
            </a:r>
            <a:r>
              <a:rPr dirty="0" lang="en-US"/>
              <a:t>E</a:t>
            </a:r>
            <a:r>
              <a:rPr dirty="0" lang="en-US"/>
              <a:t>R</a:t>
            </a:r>
            <a:r>
              <a:rPr dirty="0" lang="en-US"/>
              <a:t>ATE</a:t>
            </a:r>
            <a:r>
              <a:rPr dirty="0" lang="en-US"/>
              <a:t> </a:t>
            </a:r>
            <a:r>
              <a:rPr dirty="0" lang="en-US"/>
              <a:t>H</a:t>
            </a:r>
            <a:r>
              <a:rPr dirty="0" lang="en-US"/>
              <a:t>E</a:t>
            </a:r>
            <a:r>
              <a:rPr dirty="0" lang="en-US"/>
              <a:t>P</a:t>
            </a:r>
            <a:r>
              <a:rPr dirty="0" lang="en-US"/>
              <a:t>A</a:t>
            </a:r>
            <a:r>
              <a:rPr dirty="0" lang="en-US"/>
              <a:t>T</a:t>
            </a:r>
            <a:r>
              <a:rPr dirty="0" lang="en-US"/>
              <a:t>O</a:t>
            </a:r>
            <a:r>
              <a:rPr dirty="0" lang="en-US"/>
              <a:t>S</a:t>
            </a:r>
            <a:r>
              <a:rPr dirty="0" lang="en-US"/>
              <a:t>P</a:t>
            </a:r>
            <a:r>
              <a:rPr dirty="0" lang="en-US"/>
              <a:t>L</a:t>
            </a:r>
            <a:r>
              <a:rPr dirty="0" lang="en-US"/>
              <a:t>E</a:t>
            </a:r>
            <a:r>
              <a:rPr dirty="0" lang="en-US"/>
              <a:t>N</a:t>
            </a:r>
            <a:r>
              <a:rPr dirty="0" lang="en-US"/>
              <a:t>O</a:t>
            </a:r>
            <a:r>
              <a:rPr dirty="0" lang="en-US"/>
              <a:t>M</a:t>
            </a:r>
            <a:r>
              <a:rPr dirty="0" lang="en-US"/>
              <a:t>E</a:t>
            </a:r>
            <a:r>
              <a:rPr dirty="0" lang="en-US"/>
              <a:t>G</a:t>
            </a:r>
            <a:r>
              <a:rPr dirty="0" lang="en-US"/>
              <a:t>A</a:t>
            </a:r>
            <a:r>
              <a:rPr dirty="0" lang="en-US"/>
              <a:t>L</a:t>
            </a:r>
            <a:r>
              <a:rPr dirty="0" lang="en-US"/>
              <a:t>Y</a:t>
            </a:r>
            <a:r>
              <a:rPr dirty="0" lang="en-US"/>
              <a:t>+</a:t>
            </a:r>
            <a:endParaRPr altLang="en-US" lang="zh-CN"/>
          </a:p>
          <a:p>
            <a:pPr indent="0" marL="0">
              <a:buNone/>
            </a:pPr>
            <a:r>
              <a:rPr altLang="en-US" dirty="0" lang="en-US"/>
              <a:t>C</a:t>
            </a:r>
            <a:r>
              <a:rPr altLang="en-US" dirty="0" lang="en-US"/>
              <a:t>N</a:t>
            </a:r>
            <a:r>
              <a:rPr altLang="en-US" dirty="0" lang="en-US"/>
              <a:t>S</a:t>
            </a:r>
            <a:r>
              <a:rPr altLang="en-US" dirty="0" lang="en-US"/>
              <a:t>-</a:t>
            </a:r>
            <a:r>
              <a:rPr altLang="en-US" dirty="0" lang="en-US"/>
              <a:t> </a:t>
            </a:r>
            <a:r>
              <a:rPr altLang="en-US" dirty="0" lang="en-US"/>
              <a:t>N</a:t>
            </a:r>
            <a:r>
              <a:rPr altLang="en-US" dirty="0" lang="en-US"/>
              <a:t>F</a:t>
            </a:r>
            <a:r>
              <a:rPr altLang="en-US" dirty="0" lang="en-US"/>
              <a:t>N</a:t>
            </a:r>
            <a:r>
              <a:rPr altLang="en-US" dirty="0" lang="en-US"/>
              <a:t>D</a:t>
            </a:r>
            <a:r>
              <a:rPr altLang="en-US" dirty="0" lang="en-US"/>
              <a:t>,</a:t>
            </a:r>
            <a:r>
              <a:rPr altLang="en-US" dirty="0" lang="en-US"/>
              <a:t> </a:t>
            </a:r>
            <a:r>
              <a:rPr altLang="en-US" dirty="0" lang="en-US"/>
              <a:t>A</a:t>
            </a:r>
            <a:r>
              <a:rPr altLang="en-US" dirty="0" lang="en-US"/>
              <a:t>L</a:t>
            </a:r>
            <a:r>
              <a:rPr altLang="en-US" dirty="0" lang="en-US"/>
              <a:t>L</a:t>
            </a:r>
            <a:r>
              <a:rPr altLang="en-US" dirty="0" lang="en-US"/>
              <a:t> </a:t>
            </a:r>
            <a:r>
              <a:rPr altLang="en-US" dirty="0" lang="en-US"/>
              <a:t>J</a:t>
            </a:r>
            <a:r>
              <a:rPr altLang="en-US" dirty="0" lang="en-US"/>
              <a:t>E</a:t>
            </a:r>
            <a:r>
              <a:rPr altLang="en-US" dirty="0" lang="en-US"/>
              <a:t>R</a:t>
            </a:r>
            <a:r>
              <a:rPr altLang="en-US" dirty="0" lang="en-US"/>
              <a:t>K</a:t>
            </a:r>
            <a:r>
              <a:rPr altLang="en-US" dirty="0" lang="en-US"/>
              <a:t>S</a:t>
            </a:r>
            <a:r>
              <a:rPr altLang="en-US" dirty="0" lang="en-US"/>
              <a:t> </a:t>
            </a:r>
            <a:r>
              <a:rPr altLang="en-US" dirty="0" lang="en-US"/>
              <a:t>A</a:t>
            </a:r>
            <a:r>
              <a:rPr altLang="en-US" dirty="0" lang="en-US"/>
              <a:t>R</a:t>
            </a:r>
            <a:r>
              <a:rPr altLang="en-US" dirty="0" lang="en-US"/>
              <a:t>E</a:t>
            </a:r>
            <a:r>
              <a:rPr altLang="en-US" dirty="0" lang="en-US"/>
              <a:t> </a:t>
            </a:r>
            <a:r>
              <a:rPr altLang="en-US" dirty="0" lang="en-US"/>
              <a:t>N</a:t>
            </a:r>
            <a:r>
              <a:rPr altLang="en-US" dirty="0" lang="en-US"/>
              <a:t>O</a:t>
            </a:r>
            <a:r>
              <a:rPr altLang="en-US" dirty="0" lang="en-US"/>
              <a:t>R</a:t>
            </a:r>
            <a:r>
              <a:rPr altLang="en-US" dirty="0" lang="en-US"/>
              <a:t>M</a:t>
            </a:r>
            <a:r>
              <a:rPr altLang="en-US" dirty="0" lang="en-US"/>
              <a:t>A</a:t>
            </a:r>
            <a:r>
              <a:rPr altLang="en-US" dirty="0" lang="en-US"/>
              <a:t>L</a:t>
            </a:r>
            <a:endParaRPr altLang="en-US" lang="zh-CN"/>
          </a:p>
          <a:p>
            <a:pPr indent="0" marL="0">
              <a:buNone/>
            </a:pPr>
            <a:r>
              <a:rPr altLang="en-US" dirty="0" lang="en-US"/>
              <a:t>L</a:t>
            </a:r>
            <a:r>
              <a:rPr altLang="en-US" dirty="0" lang="en-US"/>
              <a:t>/</a:t>
            </a:r>
            <a:r>
              <a:rPr altLang="en-US" dirty="0" lang="en-US"/>
              <a:t>E</a:t>
            </a:r>
            <a:r>
              <a:rPr altLang="en-US" dirty="0" lang="en-US"/>
              <a:t>-</a:t>
            </a:r>
            <a:r>
              <a:rPr altLang="en-US" dirty="0" lang="en-US"/>
              <a:t> </a:t>
            </a:r>
            <a:r>
              <a:rPr altLang="en-US" dirty="0" lang="en-US"/>
              <a:t>B</a:t>
            </a:r>
            <a:r>
              <a:rPr altLang="en-US" dirty="0" lang="en-US"/>
              <a:t>O</a:t>
            </a:r>
            <a:r>
              <a:rPr altLang="en-US" dirty="0" lang="en-US"/>
              <a:t>T</a:t>
            </a:r>
            <a:r>
              <a:rPr altLang="en-US" dirty="0" lang="en-US"/>
              <a:t>H</a:t>
            </a:r>
            <a:r>
              <a:rPr altLang="en-US" dirty="0" lang="en-US"/>
              <a:t> </a:t>
            </a:r>
            <a:r>
              <a:rPr altLang="en-US" dirty="0" lang="en-US"/>
              <a:t>S</a:t>
            </a:r>
            <a:r>
              <a:rPr altLang="en-US" dirty="0" lang="en-US"/>
              <a:t>O</a:t>
            </a:r>
            <a:r>
              <a:rPr altLang="en-US" dirty="0" lang="en-US"/>
              <a:t>L</a:t>
            </a:r>
            <a:r>
              <a:rPr altLang="en-US" dirty="0" lang="en-US"/>
              <a:t>E</a:t>
            </a:r>
            <a:r>
              <a:rPr altLang="en-US" dirty="0" lang="en-US"/>
              <a:t>S</a:t>
            </a:r>
            <a:r>
              <a:rPr altLang="en-US" dirty="0" lang="en-US"/>
              <a:t> </a:t>
            </a:r>
            <a:r>
              <a:rPr altLang="en-US" dirty="0" lang="en-US"/>
              <a:t>A</a:t>
            </a:r>
            <a:r>
              <a:rPr altLang="en-US" dirty="0" lang="en-US"/>
              <a:t>R</a:t>
            </a:r>
            <a:r>
              <a:rPr altLang="en-US" dirty="0" lang="en-US"/>
              <a:t>E</a:t>
            </a:r>
            <a:r>
              <a:rPr altLang="en-US" dirty="0" lang="en-US"/>
              <a:t> </a:t>
            </a:r>
            <a:r>
              <a:rPr altLang="en-US" dirty="0" lang="en-US"/>
              <a:t>E</a:t>
            </a:r>
            <a:r>
              <a:rPr altLang="en-US" dirty="0" lang="en-US"/>
              <a:t>R</a:t>
            </a:r>
            <a:r>
              <a:rPr altLang="en-US" dirty="0" lang="en-US"/>
              <a:t>Y</a:t>
            </a:r>
            <a:r>
              <a:rPr altLang="en-US" dirty="0" lang="en-US"/>
              <a:t>T</a:t>
            </a:r>
            <a:r>
              <a:rPr altLang="en-US" dirty="0" lang="en-US"/>
              <a:t>H</a:t>
            </a:r>
            <a:r>
              <a:rPr altLang="en-US" dirty="0" lang="en-US"/>
              <a:t>E</a:t>
            </a:r>
            <a:r>
              <a:rPr altLang="en-US" dirty="0" lang="en-US"/>
              <a:t>M</a:t>
            </a:r>
            <a:r>
              <a:rPr altLang="en-US" dirty="0" lang="en-US"/>
              <a:t>A</a:t>
            </a:r>
            <a:r>
              <a:rPr altLang="en-US" dirty="0" lang="en-US"/>
              <a:t>T</a:t>
            </a:r>
            <a:r>
              <a:rPr altLang="en-US" dirty="0" lang="en-US"/>
              <a:t>O</a:t>
            </a:r>
            <a:r>
              <a:rPr altLang="en-US" dirty="0" lang="en-US"/>
              <a:t>U</a:t>
            </a:r>
            <a:r>
              <a:rPr altLang="en-US" dirty="0" lang="en-US"/>
              <a:t>S</a:t>
            </a:r>
            <a:r>
              <a:rPr altLang="en-US" dirty="0" lang="en-US"/>
              <a:t> </a:t>
            </a:r>
            <a:r>
              <a:rPr altLang="en-US" dirty="0" lang="en-US"/>
              <a:t>(</a:t>
            </a:r>
            <a:r>
              <a:rPr altLang="en-US" dirty="0" lang="en-US"/>
              <a:t>E</a:t>
            </a:r>
            <a:r>
              <a:rPr altLang="en-US" dirty="0" lang="en-US"/>
              <a:t>R</a:t>
            </a:r>
            <a:r>
              <a:rPr altLang="en-US" dirty="0" lang="en-US"/>
              <a:t>Y</a:t>
            </a:r>
            <a:r>
              <a:rPr altLang="en-US" dirty="0" lang="en-US"/>
              <a:t>T</a:t>
            </a:r>
            <a:r>
              <a:rPr altLang="en-US" dirty="0" lang="en-US"/>
              <a:t>H</a:t>
            </a:r>
            <a:r>
              <a:rPr altLang="en-US" dirty="0" lang="en-US"/>
              <a:t>R</a:t>
            </a:r>
            <a:r>
              <a:rPr altLang="en-US" dirty="0" lang="en-US"/>
              <a:t>O</a:t>
            </a:r>
            <a:r>
              <a:rPr altLang="en-US" dirty="0" lang="en-US"/>
              <a:t>M</a:t>
            </a:r>
            <a:r>
              <a:rPr altLang="en-US" dirty="0" lang="en-US"/>
              <a:t>E</a:t>
            </a:r>
            <a:r>
              <a:rPr altLang="en-US" dirty="0" lang="en-US"/>
              <a:t>L</a:t>
            </a:r>
            <a:r>
              <a:rPr altLang="en-US" dirty="0" lang="en-US"/>
              <a:t>A</a:t>
            </a:r>
            <a:r>
              <a:rPr altLang="en-US" dirty="0" lang="en-US"/>
              <a:t>L</a:t>
            </a:r>
            <a:r>
              <a:rPr altLang="en-US" dirty="0" lang="en-US"/>
              <a:t>G</a:t>
            </a:r>
            <a:r>
              <a:rPr altLang="en-US" dirty="0" lang="en-US"/>
              <a:t>I</a:t>
            </a:r>
            <a:r>
              <a:rPr altLang="en-US" dirty="0" lang="en-US"/>
              <a:t>A</a:t>
            </a:r>
            <a:r>
              <a:rPr altLang="en-US" dirty="0" lang="en-US"/>
              <a:t>)</a:t>
            </a:r>
            <a:endParaRPr altLang="en-US" 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I</a:t>
            </a:r>
            <a:r>
              <a:rPr lang="en-US"/>
              <a:t>N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STIGATION</a:t>
            </a:r>
            <a:r>
              <a:rPr lang="en-US"/>
              <a:t>S</a:t>
            </a:r>
            <a:endParaRPr lang="en-GB"/>
          </a:p>
        </p:txBody>
      </p:sp>
      <p:sp>
        <p:nvSpPr>
          <p:cNvPr id="104860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lastClr="000000" val="windowText"/>
      </a:dk1>
      <a:lt1>
        <a:sysClr lastClr="FFFFFF" val="window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38100" rotWithShape="0" sy="96000">
              <a:srgbClr val="000000">
                <a:alpha val="54000"/>
              </a:srgbClr>
            </a:outerShdw>
          </a:effectLst>
        </a:effectStyle>
        <a:effectStyle>
          <a:effectLst>
            <a:outerShdw algn="ctr" blurRad="76200" dir="5400000" dist="38100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dir="t" rig="balanced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Keerthana Mahendran</dc:creator>
  <cp:lastModifiedBy>tharunvarman@gmail.com</cp:lastModifiedBy>
  <dcterms:created xsi:type="dcterms:W3CDTF">2023-04-08T05:15:16Z</dcterms:created>
  <dcterms:modified xsi:type="dcterms:W3CDTF">2023-07-11T12:24:54Z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949ba5d4f8364c4dbbc3db042e90788f</vt:lpwstr>
  </property>
</Properties>
</file>