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83" r:id="rId9"/>
    <p:sldId id="266" r:id="rId10"/>
    <p:sldId id="262" r:id="rId11"/>
    <p:sldId id="263" r:id="rId12"/>
    <p:sldId id="286" r:id="rId13"/>
    <p:sldId id="290" r:id="rId14"/>
    <p:sldId id="271" r:id="rId15"/>
    <p:sldId id="272" r:id="rId16"/>
    <p:sldId id="269" r:id="rId17"/>
    <p:sldId id="267" r:id="rId18"/>
    <p:sldId id="264" r:id="rId19"/>
    <p:sldId id="268" r:id="rId20"/>
    <p:sldId id="270" r:id="rId21"/>
    <p:sldId id="274" r:id="rId22"/>
    <p:sldId id="273" r:id="rId23"/>
    <p:sldId id="275" r:id="rId24"/>
    <p:sldId id="276" r:id="rId25"/>
    <p:sldId id="277" r:id="rId26"/>
    <p:sldId id="289" r:id="rId27"/>
    <p:sldId id="278" r:id="rId28"/>
    <p:sldId id="279" r:id="rId29"/>
    <p:sldId id="282" r:id="rId30"/>
    <p:sldId id="280" r:id="rId31"/>
    <p:sldId id="281" r:id="rId32"/>
    <p:sldId id="284" r:id="rId33"/>
    <p:sldId id="285" r:id="rId34"/>
    <p:sldId id="287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lli tlau" initials="mt" lastIdx="2" clrIdx="0">
    <p:extLst>
      <p:ext uri="{19B8F6BF-5375-455C-9EA6-DF929625EA0E}">
        <p15:presenceInfo xmlns:p15="http://schemas.microsoft.com/office/powerpoint/2012/main" userId="54faeb5cfff7132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86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lli tlau" userId="54faeb5cfff71324" providerId="LiveId" clId="{39423421-04CB-47F5-A3C6-10D8A8927139}"/>
    <pc:docChg chg="undo redo custSel addSld delSld modSld sldOrd">
      <pc:chgData name="milli tlau" userId="54faeb5cfff71324" providerId="LiveId" clId="{39423421-04CB-47F5-A3C6-10D8A8927139}" dt="2026-07-29T13:32:58.424" v="6170" actId="14100"/>
      <pc:docMkLst>
        <pc:docMk/>
      </pc:docMkLst>
      <pc:sldChg chg="addSp modSp mod">
        <pc:chgData name="milli tlau" userId="54faeb5cfff71324" providerId="LiveId" clId="{39423421-04CB-47F5-A3C6-10D8A8927139}" dt="2026-07-26T16:59:40.859" v="6057" actId="113"/>
        <pc:sldMkLst>
          <pc:docMk/>
          <pc:sldMk cId="3070256777" sldId="256"/>
        </pc:sldMkLst>
        <pc:spChg chg="mod">
          <ac:chgData name="milli tlau" userId="54faeb5cfff71324" providerId="LiveId" clId="{39423421-04CB-47F5-A3C6-10D8A8927139}" dt="2026-07-26T16:59:40.859" v="6057" actId="113"/>
          <ac:spMkLst>
            <pc:docMk/>
            <pc:sldMk cId="3070256777" sldId="256"/>
            <ac:spMk id="2" creationId="{F79E899B-D2DC-AE5E-E8A7-C8172E40F35D}"/>
          </ac:spMkLst>
        </pc:spChg>
        <pc:spChg chg="mod">
          <ac:chgData name="milli tlau" userId="54faeb5cfff71324" providerId="LiveId" clId="{39423421-04CB-47F5-A3C6-10D8A8927139}" dt="2026-07-26T07:13:01.222" v="5255" actId="21"/>
          <ac:spMkLst>
            <pc:docMk/>
            <pc:sldMk cId="3070256777" sldId="256"/>
            <ac:spMk id="3" creationId="{711AE181-4A54-60AC-0102-7FD0A8CC8DBE}"/>
          </ac:spMkLst>
        </pc:spChg>
        <pc:spChg chg="add mod">
          <ac:chgData name="milli tlau" userId="54faeb5cfff71324" providerId="LiveId" clId="{39423421-04CB-47F5-A3C6-10D8A8927139}" dt="2026-07-26T07:13:30.095" v="5261" actId="14100"/>
          <ac:spMkLst>
            <pc:docMk/>
            <pc:sldMk cId="3070256777" sldId="256"/>
            <ac:spMk id="4" creationId="{544F5902-8AF0-BC51-E2AF-807043E5203A}"/>
          </ac:spMkLst>
        </pc:spChg>
      </pc:sldChg>
      <pc:sldChg chg="modSp mod">
        <pc:chgData name="milli tlau" userId="54faeb5cfff71324" providerId="LiveId" clId="{39423421-04CB-47F5-A3C6-10D8A8927139}" dt="2026-07-25T04:17:00.116" v="591" actId="255"/>
        <pc:sldMkLst>
          <pc:docMk/>
          <pc:sldMk cId="34117724" sldId="257"/>
        </pc:sldMkLst>
        <pc:spChg chg="mod">
          <ac:chgData name="milli tlau" userId="54faeb5cfff71324" providerId="LiveId" clId="{39423421-04CB-47F5-A3C6-10D8A8927139}" dt="2026-07-25T04:17:00.116" v="591" actId="255"/>
          <ac:spMkLst>
            <pc:docMk/>
            <pc:sldMk cId="34117724" sldId="257"/>
            <ac:spMk id="3" creationId="{DCDB6A4F-0491-2553-F518-1678928E4E8F}"/>
          </ac:spMkLst>
        </pc:spChg>
      </pc:sldChg>
      <pc:sldChg chg="modSp mod">
        <pc:chgData name="milli tlau" userId="54faeb5cfff71324" providerId="LiveId" clId="{39423421-04CB-47F5-A3C6-10D8A8927139}" dt="2026-07-25T04:17:15.529" v="639" actId="20577"/>
        <pc:sldMkLst>
          <pc:docMk/>
          <pc:sldMk cId="2723735610" sldId="258"/>
        </pc:sldMkLst>
        <pc:spChg chg="mod">
          <ac:chgData name="milli tlau" userId="54faeb5cfff71324" providerId="LiveId" clId="{39423421-04CB-47F5-A3C6-10D8A8927139}" dt="2026-07-25T04:17:15.529" v="639" actId="20577"/>
          <ac:spMkLst>
            <pc:docMk/>
            <pc:sldMk cId="2723735610" sldId="258"/>
            <ac:spMk id="3" creationId="{71384A97-FEDD-08CE-E243-BF0E8EAC3E2D}"/>
          </ac:spMkLst>
        </pc:spChg>
      </pc:sldChg>
      <pc:sldChg chg="modSp mod">
        <pc:chgData name="milli tlau" userId="54faeb5cfff71324" providerId="LiveId" clId="{39423421-04CB-47F5-A3C6-10D8A8927139}" dt="2026-07-25T04:16:45.198" v="589" actId="255"/>
        <pc:sldMkLst>
          <pc:docMk/>
          <pc:sldMk cId="1788387543" sldId="259"/>
        </pc:sldMkLst>
        <pc:spChg chg="mod">
          <ac:chgData name="milli tlau" userId="54faeb5cfff71324" providerId="LiveId" clId="{39423421-04CB-47F5-A3C6-10D8A8927139}" dt="2026-07-25T04:16:45.198" v="589" actId="255"/>
          <ac:spMkLst>
            <pc:docMk/>
            <pc:sldMk cId="1788387543" sldId="259"/>
            <ac:spMk id="3" creationId="{26CBF685-D70D-BB77-2936-1697D47C27E2}"/>
          </ac:spMkLst>
        </pc:spChg>
      </pc:sldChg>
      <pc:sldChg chg="modSp mod">
        <pc:chgData name="milli tlau" userId="54faeb5cfff71324" providerId="LiveId" clId="{39423421-04CB-47F5-A3C6-10D8A8927139}" dt="2026-07-25T04:16:36.784" v="588" actId="255"/>
        <pc:sldMkLst>
          <pc:docMk/>
          <pc:sldMk cId="1422510603" sldId="260"/>
        </pc:sldMkLst>
        <pc:spChg chg="mod">
          <ac:chgData name="milli tlau" userId="54faeb5cfff71324" providerId="LiveId" clId="{39423421-04CB-47F5-A3C6-10D8A8927139}" dt="2026-07-25T04:16:36.784" v="588" actId="255"/>
          <ac:spMkLst>
            <pc:docMk/>
            <pc:sldMk cId="1422510603" sldId="260"/>
            <ac:spMk id="3" creationId="{B47A41EE-4FFB-E60E-F338-C16B7A3ECB9E}"/>
          </ac:spMkLst>
        </pc:spChg>
      </pc:sldChg>
      <pc:sldChg chg="modSp mod">
        <pc:chgData name="milli tlau" userId="54faeb5cfff71324" providerId="LiveId" clId="{39423421-04CB-47F5-A3C6-10D8A8927139}" dt="2026-07-25T04:16:30.393" v="587" actId="255"/>
        <pc:sldMkLst>
          <pc:docMk/>
          <pc:sldMk cId="2157915342" sldId="261"/>
        </pc:sldMkLst>
        <pc:spChg chg="mod">
          <ac:chgData name="milli tlau" userId="54faeb5cfff71324" providerId="LiveId" clId="{39423421-04CB-47F5-A3C6-10D8A8927139}" dt="2026-07-25T04:16:30.393" v="587" actId="255"/>
          <ac:spMkLst>
            <pc:docMk/>
            <pc:sldMk cId="2157915342" sldId="261"/>
            <ac:spMk id="3" creationId="{41E10656-7D32-6EE7-DAF9-60B41F8F7D80}"/>
          </ac:spMkLst>
        </pc:spChg>
      </pc:sldChg>
      <pc:sldChg chg="modSp mod ord">
        <pc:chgData name="milli tlau" userId="54faeb5cfff71324" providerId="LiveId" clId="{39423421-04CB-47F5-A3C6-10D8A8927139}" dt="2026-07-25T04:18:53.965" v="642" actId="20577"/>
        <pc:sldMkLst>
          <pc:docMk/>
          <pc:sldMk cId="1744054344" sldId="262"/>
        </pc:sldMkLst>
        <pc:spChg chg="mod">
          <ac:chgData name="milli tlau" userId="54faeb5cfff71324" providerId="LiveId" clId="{39423421-04CB-47F5-A3C6-10D8A8927139}" dt="2026-07-25T04:18:53.965" v="642" actId="20577"/>
          <ac:spMkLst>
            <pc:docMk/>
            <pc:sldMk cId="1744054344" sldId="262"/>
            <ac:spMk id="3" creationId="{1778292F-0FC4-D743-9C42-7568FCB3BEE3}"/>
          </ac:spMkLst>
        </pc:spChg>
      </pc:sldChg>
      <pc:sldChg chg="addSp delSp modSp mod ord">
        <pc:chgData name="milli tlau" userId="54faeb5cfff71324" providerId="LiveId" clId="{39423421-04CB-47F5-A3C6-10D8A8927139}" dt="2026-07-29T13:32:58.424" v="6170" actId="14100"/>
        <pc:sldMkLst>
          <pc:docMk/>
          <pc:sldMk cId="885753460" sldId="263"/>
        </pc:sldMkLst>
        <pc:spChg chg="mod">
          <ac:chgData name="milli tlau" userId="54faeb5cfff71324" providerId="LiveId" clId="{39423421-04CB-47F5-A3C6-10D8A8927139}" dt="2026-07-26T08:29:03.087" v="6027" actId="20577"/>
          <ac:spMkLst>
            <pc:docMk/>
            <pc:sldMk cId="885753460" sldId="263"/>
            <ac:spMk id="2" creationId="{76669FA5-A87B-1497-BDBC-C1DB7EC126DA}"/>
          </ac:spMkLst>
        </pc:spChg>
        <pc:spChg chg="add del mod">
          <ac:chgData name="milli tlau" userId="54faeb5cfff71324" providerId="LiveId" clId="{39423421-04CB-47F5-A3C6-10D8A8927139}" dt="2026-07-25T06:00:28.669" v="3280" actId="14100"/>
          <ac:spMkLst>
            <pc:docMk/>
            <pc:sldMk cId="885753460" sldId="263"/>
            <ac:spMk id="3" creationId="{A8F02125-C000-FDE4-DA0E-3B30F3687950}"/>
          </ac:spMkLst>
        </pc:spChg>
        <pc:spChg chg="add mod">
          <ac:chgData name="milli tlau" userId="54faeb5cfff71324" providerId="LiveId" clId="{39423421-04CB-47F5-A3C6-10D8A8927139}" dt="2026-07-26T07:46:47.836" v="5471" actId="20577"/>
          <ac:spMkLst>
            <pc:docMk/>
            <pc:sldMk cId="885753460" sldId="263"/>
            <ac:spMk id="4" creationId="{BA62E929-C352-B623-C1F4-67AA8F136160}"/>
          </ac:spMkLst>
        </pc:spChg>
        <pc:picChg chg="add del mod modCrop">
          <ac:chgData name="milli tlau" userId="54faeb5cfff71324" providerId="LiveId" clId="{39423421-04CB-47F5-A3C6-10D8A8927139}" dt="2026-07-29T13:30:54.543" v="6145" actId="21"/>
          <ac:picMkLst>
            <pc:docMk/>
            <pc:sldMk cId="885753460" sldId="263"/>
            <ac:picMk id="6" creationId="{B969759F-F0E7-8917-5AE6-72683A0E19FD}"/>
          </ac:picMkLst>
        </pc:picChg>
        <pc:picChg chg="add mod">
          <ac:chgData name="milli tlau" userId="54faeb5cfff71324" providerId="LiveId" clId="{39423421-04CB-47F5-A3C6-10D8A8927139}" dt="2026-07-29T13:32:58.424" v="6170" actId="14100"/>
          <ac:picMkLst>
            <pc:docMk/>
            <pc:sldMk cId="885753460" sldId="263"/>
            <ac:picMk id="7" creationId="{F5D2D276-2315-4BF2-3494-8692A8BC4564}"/>
          </ac:picMkLst>
        </pc:picChg>
      </pc:sldChg>
      <pc:sldChg chg="modSp mod chgLayout">
        <pc:chgData name="milli tlau" userId="54faeb5cfff71324" providerId="LiveId" clId="{39423421-04CB-47F5-A3C6-10D8A8927139}" dt="2026-07-26T07:49:53.899" v="5489" actId="115"/>
        <pc:sldMkLst>
          <pc:docMk/>
          <pc:sldMk cId="42136070" sldId="264"/>
        </pc:sldMkLst>
        <pc:spChg chg="mod ord">
          <ac:chgData name="milli tlau" userId="54faeb5cfff71324" providerId="LiveId" clId="{39423421-04CB-47F5-A3C6-10D8A8927139}" dt="2026-07-25T04:39:46.890" v="1830" actId="20577"/>
          <ac:spMkLst>
            <pc:docMk/>
            <pc:sldMk cId="42136070" sldId="264"/>
            <ac:spMk id="2" creationId="{D4BE46A0-51B9-A7B0-FAAD-42339489385E}"/>
          </ac:spMkLst>
        </pc:spChg>
        <pc:spChg chg="mod ord">
          <ac:chgData name="milli tlau" userId="54faeb5cfff71324" providerId="LiveId" clId="{39423421-04CB-47F5-A3C6-10D8A8927139}" dt="2026-07-26T07:49:53.899" v="5489" actId="115"/>
          <ac:spMkLst>
            <pc:docMk/>
            <pc:sldMk cId="42136070" sldId="264"/>
            <ac:spMk id="3" creationId="{5DD50AA2-F4C4-E0C4-D4D5-137070CB4823}"/>
          </ac:spMkLst>
        </pc:spChg>
      </pc:sldChg>
      <pc:sldChg chg="addSp delSp modSp new mod modClrScheme chgLayout">
        <pc:chgData name="milli tlau" userId="54faeb5cfff71324" providerId="LiveId" clId="{39423421-04CB-47F5-A3C6-10D8A8927139}" dt="2026-07-26T08:28:09.463" v="6018" actId="20577"/>
        <pc:sldMkLst>
          <pc:docMk/>
          <pc:sldMk cId="3702257130" sldId="265"/>
        </pc:sldMkLst>
        <pc:spChg chg="add mod">
          <ac:chgData name="milli tlau" userId="54faeb5cfff71324" providerId="LiveId" clId="{39423421-04CB-47F5-A3C6-10D8A8927139}" dt="2026-07-26T08:28:09.463" v="6018" actId="20577"/>
          <ac:spMkLst>
            <pc:docMk/>
            <pc:sldMk cId="3702257130" sldId="265"/>
            <ac:spMk id="2" creationId="{0231C269-C229-61E6-DCB8-CFEF0AD25C86}"/>
          </ac:spMkLst>
        </pc:spChg>
        <pc:spChg chg="add mod">
          <ac:chgData name="milli tlau" userId="54faeb5cfff71324" providerId="LiveId" clId="{39423421-04CB-47F5-A3C6-10D8A8927139}" dt="2026-07-25T06:19:33.911" v="3402" actId="113"/>
          <ac:spMkLst>
            <pc:docMk/>
            <pc:sldMk cId="3702257130" sldId="265"/>
            <ac:spMk id="6" creationId="{4234A3FF-038C-6831-1AAB-960B0DB30B30}"/>
          </ac:spMkLst>
        </pc:spChg>
        <pc:graphicFrameChg chg="add mod ord modGraphic">
          <ac:chgData name="milli tlau" userId="54faeb5cfff71324" providerId="LiveId" clId="{39423421-04CB-47F5-A3C6-10D8A8927139}" dt="2026-07-25T03:52:57.744" v="212"/>
          <ac:graphicFrameMkLst>
            <pc:docMk/>
            <pc:sldMk cId="3702257130" sldId="265"/>
            <ac:graphicFrameMk id="4" creationId="{29BB8315-7DBA-E6F4-7E03-3DA18754BF3D}"/>
          </ac:graphicFrameMkLst>
        </pc:graphicFrameChg>
      </pc:sldChg>
      <pc:sldChg chg="addSp delSp modSp new mod">
        <pc:chgData name="milli tlau" userId="54faeb5cfff71324" providerId="LiveId" clId="{39423421-04CB-47F5-A3C6-10D8A8927139}" dt="2026-07-25T04:13:31.641" v="498" actId="20577"/>
        <pc:sldMkLst>
          <pc:docMk/>
          <pc:sldMk cId="890163174" sldId="266"/>
        </pc:sldMkLst>
        <pc:spChg chg="mod">
          <ac:chgData name="milli tlau" userId="54faeb5cfff71324" providerId="LiveId" clId="{39423421-04CB-47F5-A3C6-10D8A8927139}" dt="2026-07-25T04:05:50.321" v="265"/>
          <ac:spMkLst>
            <pc:docMk/>
            <pc:sldMk cId="890163174" sldId="266"/>
            <ac:spMk id="2" creationId="{2CBFBCD2-3B64-9E85-9873-CDC145957456}"/>
          </ac:spMkLst>
        </pc:spChg>
        <pc:graphicFrameChg chg="add mod ord modGraphic">
          <ac:chgData name="milli tlau" userId="54faeb5cfff71324" providerId="LiveId" clId="{39423421-04CB-47F5-A3C6-10D8A8927139}" dt="2026-07-25T04:10:26.037" v="387" actId="1076"/>
          <ac:graphicFrameMkLst>
            <pc:docMk/>
            <pc:sldMk cId="890163174" sldId="266"/>
            <ac:graphicFrameMk id="5" creationId="{4C133482-7DFD-FA08-6F87-05775CA627CE}"/>
          </ac:graphicFrameMkLst>
        </pc:graphicFrameChg>
        <pc:graphicFrameChg chg="add mod modGraphic">
          <ac:chgData name="milli tlau" userId="54faeb5cfff71324" providerId="LiveId" clId="{39423421-04CB-47F5-A3C6-10D8A8927139}" dt="2026-07-25T04:11:23.661" v="428" actId="1076"/>
          <ac:graphicFrameMkLst>
            <pc:docMk/>
            <pc:sldMk cId="890163174" sldId="266"/>
            <ac:graphicFrameMk id="6" creationId="{0A932F43-A588-A5BA-D13B-7FD6408A70B3}"/>
          </ac:graphicFrameMkLst>
        </pc:graphicFrameChg>
        <pc:graphicFrameChg chg="add mod modGraphic">
          <ac:chgData name="milli tlau" userId="54faeb5cfff71324" providerId="LiveId" clId="{39423421-04CB-47F5-A3C6-10D8A8927139}" dt="2026-07-25T04:12:25.545" v="467" actId="1076"/>
          <ac:graphicFrameMkLst>
            <pc:docMk/>
            <pc:sldMk cId="890163174" sldId="266"/>
            <ac:graphicFrameMk id="7" creationId="{D3FAF42F-5798-EB59-3C59-0B5FA5E6CB48}"/>
          </ac:graphicFrameMkLst>
        </pc:graphicFrameChg>
        <pc:graphicFrameChg chg="add mod modGraphic">
          <ac:chgData name="milli tlau" userId="54faeb5cfff71324" providerId="LiveId" clId="{39423421-04CB-47F5-A3C6-10D8A8927139}" dt="2026-07-25T04:13:31.641" v="498" actId="20577"/>
          <ac:graphicFrameMkLst>
            <pc:docMk/>
            <pc:sldMk cId="890163174" sldId="266"/>
            <ac:graphicFrameMk id="8" creationId="{D242E390-7F4C-53CB-D411-222AAD4EFF37}"/>
          </ac:graphicFrameMkLst>
        </pc:graphicFrameChg>
      </pc:sldChg>
      <pc:sldChg chg="modSp new mod ord">
        <pc:chgData name="milli tlau" userId="54faeb5cfff71324" providerId="LiveId" clId="{39423421-04CB-47F5-A3C6-10D8A8927139}" dt="2026-07-25T04:39:07.818" v="1810" actId="20577"/>
        <pc:sldMkLst>
          <pc:docMk/>
          <pc:sldMk cId="956347424" sldId="267"/>
        </pc:sldMkLst>
        <pc:spChg chg="mod">
          <ac:chgData name="milli tlau" userId="54faeb5cfff71324" providerId="LiveId" clId="{39423421-04CB-47F5-A3C6-10D8A8927139}" dt="2026-07-25T04:39:07.818" v="1810" actId="20577"/>
          <ac:spMkLst>
            <pc:docMk/>
            <pc:sldMk cId="956347424" sldId="267"/>
            <ac:spMk id="2" creationId="{95EFB826-819E-C6FE-6A2D-0C773AFC892D}"/>
          </ac:spMkLst>
        </pc:spChg>
        <pc:spChg chg="mod">
          <ac:chgData name="milli tlau" userId="54faeb5cfff71324" providerId="LiveId" clId="{39423421-04CB-47F5-A3C6-10D8A8927139}" dt="2026-07-25T04:23:09.183" v="1029" actId="14100"/>
          <ac:spMkLst>
            <pc:docMk/>
            <pc:sldMk cId="956347424" sldId="267"/>
            <ac:spMk id="3" creationId="{437164D8-A323-0D1D-C511-812C92C832F4}"/>
          </ac:spMkLst>
        </pc:spChg>
      </pc:sldChg>
      <pc:sldChg chg="addSp delSp modSp new mod modAnim chgLayout">
        <pc:chgData name="milli tlau" userId="54faeb5cfff71324" providerId="LiveId" clId="{39423421-04CB-47F5-A3C6-10D8A8927139}" dt="2026-07-25T05:04:21.684" v="2598" actId="1076"/>
        <pc:sldMkLst>
          <pc:docMk/>
          <pc:sldMk cId="3274300039" sldId="268"/>
        </pc:sldMkLst>
        <pc:spChg chg="mod ord">
          <ac:chgData name="milli tlau" userId="54faeb5cfff71324" providerId="LiveId" clId="{39423421-04CB-47F5-A3C6-10D8A8927139}" dt="2026-07-25T04:39:30.176" v="1820" actId="20577"/>
          <ac:spMkLst>
            <pc:docMk/>
            <pc:sldMk cId="3274300039" sldId="268"/>
            <ac:spMk id="2" creationId="{6A02CF30-D20E-C682-C24E-6A877926D9FC}"/>
          </ac:spMkLst>
        </pc:spChg>
        <pc:spChg chg="mod ord">
          <ac:chgData name="milli tlau" userId="54faeb5cfff71324" providerId="LiveId" clId="{39423421-04CB-47F5-A3C6-10D8A8927139}" dt="2026-07-25T04:33:33.142" v="1142" actId="27636"/>
          <ac:spMkLst>
            <pc:docMk/>
            <pc:sldMk cId="3274300039" sldId="268"/>
            <ac:spMk id="3" creationId="{149B4940-F812-7DCC-55EE-FF6DB4C6AE6C}"/>
          </ac:spMkLst>
        </pc:spChg>
        <pc:spChg chg="add mod">
          <ac:chgData name="milli tlau" userId="54faeb5cfff71324" providerId="LiveId" clId="{39423421-04CB-47F5-A3C6-10D8A8927139}" dt="2026-07-25T05:04:17.852" v="2597" actId="1076"/>
          <ac:spMkLst>
            <pc:docMk/>
            <pc:sldMk cId="3274300039" sldId="268"/>
            <ac:spMk id="4" creationId="{635DE1BD-2825-88BE-723A-4D7C32CAE5DA}"/>
          </ac:spMkLst>
        </pc:spChg>
        <pc:spChg chg="add mod">
          <ac:chgData name="milli tlau" userId="54faeb5cfff71324" providerId="LiveId" clId="{39423421-04CB-47F5-A3C6-10D8A8927139}" dt="2026-07-25T05:04:21.684" v="2598" actId="1076"/>
          <ac:spMkLst>
            <pc:docMk/>
            <pc:sldMk cId="3274300039" sldId="268"/>
            <ac:spMk id="5" creationId="{E0149746-73B6-1A2B-1BFD-6ABC5F03AF0E}"/>
          </ac:spMkLst>
        </pc:spChg>
      </pc:sldChg>
      <pc:sldChg chg="new del">
        <pc:chgData name="milli tlau" userId="54faeb5cfff71324" providerId="LiveId" clId="{39423421-04CB-47F5-A3C6-10D8A8927139}" dt="2026-07-25T04:32:41.409" v="1116" actId="680"/>
        <pc:sldMkLst>
          <pc:docMk/>
          <pc:sldMk cId="1506955637" sldId="269"/>
        </pc:sldMkLst>
      </pc:sldChg>
      <pc:sldChg chg="modSp new mod">
        <pc:chgData name="milli tlau" userId="54faeb5cfff71324" providerId="LiveId" clId="{39423421-04CB-47F5-A3C6-10D8A8927139}" dt="2026-07-26T07:49:13.422" v="5481" actId="20577"/>
        <pc:sldMkLst>
          <pc:docMk/>
          <pc:sldMk cId="2133224857" sldId="269"/>
        </pc:sldMkLst>
        <pc:spChg chg="mod">
          <ac:chgData name="milli tlau" userId="54faeb5cfff71324" providerId="LiveId" clId="{39423421-04CB-47F5-A3C6-10D8A8927139}" dt="2026-07-26T07:49:13.422" v="5481" actId="20577"/>
          <ac:spMkLst>
            <pc:docMk/>
            <pc:sldMk cId="2133224857" sldId="269"/>
            <ac:spMk id="2" creationId="{716FD300-172B-AFFD-0EC6-25CE7D58260E}"/>
          </ac:spMkLst>
        </pc:spChg>
        <pc:spChg chg="mod">
          <ac:chgData name="milli tlau" userId="54faeb5cfff71324" providerId="LiveId" clId="{39423421-04CB-47F5-A3C6-10D8A8927139}" dt="2026-07-25T22:12:18.514" v="5019" actId="14100"/>
          <ac:spMkLst>
            <pc:docMk/>
            <pc:sldMk cId="2133224857" sldId="269"/>
            <ac:spMk id="3" creationId="{B46527AB-85E7-24FB-12D0-8CFEE313E1F1}"/>
          </ac:spMkLst>
        </pc:spChg>
      </pc:sldChg>
      <pc:sldChg chg="modSp new mod">
        <pc:chgData name="milli tlau" userId="54faeb5cfff71324" providerId="LiveId" clId="{39423421-04CB-47F5-A3C6-10D8A8927139}" dt="2026-07-26T07:50:07.788" v="5490" actId="20577"/>
        <pc:sldMkLst>
          <pc:docMk/>
          <pc:sldMk cId="2822998965" sldId="270"/>
        </pc:sldMkLst>
        <pc:spChg chg="mod">
          <ac:chgData name="milli tlau" userId="54faeb5cfff71324" providerId="LiveId" clId="{39423421-04CB-47F5-A3C6-10D8A8927139}" dt="2026-07-25T04:38:56.074" v="1800" actId="20577"/>
          <ac:spMkLst>
            <pc:docMk/>
            <pc:sldMk cId="2822998965" sldId="270"/>
            <ac:spMk id="2" creationId="{F6D0FABA-6234-E2A7-27B0-2D57592A61A7}"/>
          </ac:spMkLst>
        </pc:spChg>
        <pc:spChg chg="mod">
          <ac:chgData name="milli tlau" userId="54faeb5cfff71324" providerId="LiveId" clId="{39423421-04CB-47F5-A3C6-10D8A8927139}" dt="2026-07-26T07:50:07.788" v="5490" actId="20577"/>
          <ac:spMkLst>
            <pc:docMk/>
            <pc:sldMk cId="2822998965" sldId="270"/>
            <ac:spMk id="3" creationId="{E1317AC3-3307-77F9-9AF9-BAB559D006D5}"/>
          </ac:spMkLst>
        </pc:spChg>
      </pc:sldChg>
      <pc:sldChg chg="addSp delSp modSp new mod">
        <pc:chgData name="milli tlau" userId="54faeb5cfff71324" providerId="LiveId" clId="{39423421-04CB-47F5-A3C6-10D8A8927139}" dt="2026-07-29T13:27:49.119" v="6117" actId="21"/>
        <pc:sldMkLst>
          <pc:docMk/>
          <pc:sldMk cId="375083924" sldId="271"/>
        </pc:sldMkLst>
        <pc:spChg chg="mod">
          <ac:chgData name="milli tlau" userId="54faeb5cfff71324" providerId="LiveId" clId="{39423421-04CB-47F5-A3C6-10D8A8927139}" dt="2026-07-25T04:40:30.105" v="1853" actId="20577"/>
          <ac:spMkLst>
            <pc:docMk/>
            <pc:sldMk cId="375083924" sldId="271"/>
            <ac:spMk id="2" creationId="{695B351F-789B-F47C-AF75-B0AB3EE8F214}"/>
          </ac:spMkLst>
        </pc:spChg>
        <pc:graphicFrameChg chg="add mod ord modGraphic">
          <ac:chgData name="milli tlau" userId="54faeb5cfff71324" providerId="LiveId" clId="{39423421-04CB-47F5-A3C6-10D8A8927139}" dt="2026-07-29T13:27:49.119" v="6117" actId="21"/>
          <ac:graphicFrameMkLst>
            <pc:docMk/>
            <pc:sldMk cId="375083924" sldId="271"/>
            <ac:graphicFrameMk id="4" creationId="{D20C7248-6834-97D4-4DF2-011F7F74A630}"/>
          </ac:graphicFrameMkLst>
        </pc:graphicFrameChg>
        <pc:graphicFrameChg chg="add mod modGraphic">
          <ac:chgData name="milli tlau" userId="54faeb5cfff71324" providerId="LiveId" clId="{39423421-04CB-47F5-A3C6-10D8A8927139}" dt="2026-07-25T22:00:22.485" v="4664" actId="20577"/>
          <ac:graphicFrameMkLst>
            <pc:docMk/>
            <pc:sldMk cId="375083924" sldId="271"/>
            <ac:graphicFrameMk id="6" creationId="{260B7519-8F10-56F5-C99D-F489DB4FDACC}"/>
          </ac:graphicFrameMkLst>
        </pc:graphicFrameChg>
        <pc:graphicFrameChg chg="add mod modGraphic">
          <ac:chgData name="milli tlau" userId="54faeb5cfff71324" providerId="LiveId" clId="{39423421-04CB-47F5-A3C6-10D8A8927139}" dt="2026-07-25T22:02:54.506" v="4746" actId="20577"/>
          <ac:graphicFrameMkLst>
            <pc:docMk/>
            <pc:sldMk cId="375083924" sldId="271"/>
            <ac:graphicFrameMk id="7" creationId="{2B8DEFF3-3519-98B8-903F-33F05583FDFD}"/>
          </ac:graphicFrameMkLst>
        </pc:graphicFrameChg>
        <pc:graphicFrameChg chg="add mod modGraphic">
          <ac:chgData name="milli tlau" userId="54faeb5cfff71324" providerId="LiveId" clId="{39423421-04CB-47F5-A3C6-10D8A8927139}" dt="2026-07-25T22:02:22.406" v="4715" actId="1076"/>
          <ac:graphicFrameMkLst>
            <pc:docMk/>
            <pc:sldMk cId="375083924" sldId="271"/>
            <ac:graphicFrameMk id="8" creationId="{46037E4B-ED18-3B55-C5AD-816CE035D940}"/>
          </ac:graphicFrameMkLst>
        </pc:graphicFrameChg>
      </pc:sldChg>
      <pc:sldChg chg="addSp modSp new mod">
        <pc:chgData name="milli tlau" userId="54faeb5cfff71324" providerId="LiveId" clId="{39423421-04CB-47F5-A3C6-10D8A8927139}" dt="2026-07-25T04:53:37.892" v="2464" actId="1076"/>
        <pc:sldMkLst>
          <pc:docMk/>
          <pc:sldMk cId="2290989586" sldId="272"/>
        </pc:sldMkLst>
        <pc:spChg chg="mod">
          <ac:chgData name="milli tlau" userId="54faeb5cfff71324" providerId="LiveId" clId="{39423421-04CB-47F5-A3C6-10D8A8927139}" dt="2026-07-25T04:46:54.710" v="2030" actId="20577"/>
          <ac:spMkLst>
            <pc:docMk/>
            <pc:sldMk cId="2290989586" sldId="272"/>
            <ac:spMk id="2" creationId="{52AEDCB9-AA06-A5A0-404E-149378769ECC}"/>
          </ac:spMkLst>
        </pc:spChg>
        <pc:spChg chg="mod">
          <ac:chgData name="milli tlau" userId="54faeb5cfff71324" providerId="LiveId" clId="{39423421-04CB-47F5-A3C6-10D8A8927139}" dt="2026-07-25T04:53:17.251" v="2461" actId="14100"/>
          <ac:spMkLst>
            <pc:docMk/>
            <pc:sldMk cId="2290989586" sldId="272"/>
            <ac:spMk id="3" creationId="{DDCA2A53-7306-267B-EE53-530536ED0549}"/>
          </ac:spMkLst>
        </pc:spChg>
        <pc:spChg chg="add mod">
          <ac:chgData name="milli tlau" userId="54faeb5cfff71324" providerId="LiveId" clId="{39423421-04CB-47F5-A3C6-10D8A8927139}" dt="2026-07-25T04:53:37.892" v="2464" actId="1076"/>
          <ac:spMkLst>
            <pc:docMk/>
            <pc:sldMk cId="2290989586" sldId="272"/>
            <ac:spMk id="4" creationId="{ED84237A-512F-5306-564A-B6DDFE1881B4}"/>
          </ac:spMkLst>
        </pc:spChg>
      </pc:sldChg>
      <pc:sldChg chg="modSp new mod">
        <pc:chgData name="milli tlau" userId="54faeb5cfff71324" providerId="LiveId" clId="{39423421-04CB-47F5-A3C6-10D8A8927139}" dt="2026-07-26T08:13:24.585" v="5810" actId="20577"/>
        <pc:sldMkLst>
          <pc:docMk/>
          <pc:sldMk cId="527951097" sldId="273"/>
        </pc:sldMkLst>
        <pc:spChg chg="mod">
          <ac:chgData name="milli tlau" userId="54faeb5cfff71324" providerId="LiveId" clId="{39423421-04CB-47F5-A3C6-10D8A8927139}" dt="2026-07-26T08:12:03.475" v="5679" actId="20577"/>
          <ac:spMkLst>
            <pc:docMk/>
            <pc:sldMk cId="527951097" sldId="273"/>
            <ac:spMk id="2" creationId="{E61CD190-4CF2-6235-BE30-7DEE7B779A4F}"/>
          </ac:spMkLst>
        </pc:spChg>
        <pc:spChg chg="mod">
          <ac:chgData name="milli tlau" userId="54faeb5cfff71324" providerId="LiveId" clId="{39423421-04CB-47F5-A3C6-10D8A8927139}" dt="2026-07-26T08:13:24.585" v="5810" actId="20577"/>
          <ac:spMkLst>
            <pc:docMk/>
            <pc:sldMk cId="527951097" sldId="273"/>
            <ac:spMk id="3" creationId="{7E313211-372D-52E5-4B37-00FA84BB3EED}"/>
          </ac:spMkLst>
        </pc:spChg>
      </pc:sldChg>
      <pc:sldChg chg="addSp delSp modSp new mod modClrScheme modAnim chgLayout">
        <pc:chgData name="milli tlau" userId="54faeb5cfff71324" providerId="LiveId" clId="{39423421-04CB-47F5-A3C6-10D8A8927139}" dt="2026-07-25T05:04:02.959" v="2596" actId="688"/>
        <pc:sldMkLst>
          <pc:docMk/>
          <pc:sldMk cId="2078189809" sldId="274"/>
        </pc:sldMkLst>
        <pc:spChg chg="add mod">
          <ac:chgData name="milli tlau" userId="54faeb5cfff71324" providerId="LiveId" clId="{39423421-04CB-47F5-A3C6-10D8A8927139}" dt="2026-07-25T05:03:55.441" v="2595" actId="1076"/>
          <ac:spMkLst>
            <pc:docMk/>
            <pc:sldMk cId="2078189809" sldId="274"/>
            <ac:spMk id="5" creationId="{F0F45227-3075-4DB6-68FB-8D12D39D4406}"/>
          </ac:spMkLst>
        </pc:spChg>
        <pc:spChg chg="add mod">
          <ac:chgData name="milli tlau" userId="54faeb5cfff71324" providerId="LiveId" clId="{39423421-04CB-47F5-A3C6-10D8A8927139}" dt="2026-07-25T05:01:30.847" v="2522" actId="207"/>
          <ac:spMkLst>
            <pc:docMk/>
            <pc:sldMk cId="2078189809" sldId="274"/>
            <ac:spMk id="7" creationId="{0F42220B-B539-6C64-D99C-50D4EC13EB65}"/>
          </ac:spMkLst>
        </pc:spChg>
        <pc:spChg chg="add mod">
          <ac:chgData name="milli tlau" userId="54faeb5cfff71324" providerId="LiveId" clId="{39423421-04CB-47F5-A3C6-10D8A8927139}" dt="2026-07-25T05:03:23.904" v="2591" actId="113"/>
          <ac:spMkLst>
            <pc:docMk/>
            <pc:sldMk cId="2078189809" sldId="274"/>
            <ac:spMk id="13" creationId="{CA6ADA55-BBF7-5714-B757-4D39ACFEC72C}"/>
          </ac:spMkLst>
        </pc:spChg>
        <pc:spChg chg="add mod">
          <ac:chgData name="milli tlau" userId="54faeb5cfff71324" providerId="LiveId" clId="{39423421-04CB-47F5-A3C6-10D8A8927139}" dt="2026-07-25T05:03:29.566" v="2592" actId="113"/>
          <ac:spMkLst>
            <pc:docMk/>
            <pc:sldMk cId="2078189809" sldId="274"/>
            <ac:spMk id="14" creationId="{3542D92D-7B93-9810-B8E2-B9096CAF1E43}"/>
          </ac:spMkLst>
        </pc:spChg>
        <pc:picChg chg="add mod modCrop">
          <ac:chgData name="milli tlau" userId="54faeb5cfff71324" providerId="LiveId" clId="{39423421-04CB-47F5-A3C6-10D8A8927139}" dt="2026-07-25T05:02:24.838" v="2526" actId="1076"/>
          <ac:picMkLst>
            <pc:docMk/>
            <pc:sldMk cId="2078189809" sldId="274"/>
            <ac:picMk id="3" creationId="{FE615831-1A27-6971-753F-6F4DD22C607C}"/>
          </ac:picMkLst>
        </pc:picChg>
        <pc:picChg chg="add mod modCrop">
          <ac:chgData name="milli tlau" userId="54faeb5cfff71324" providerId="LiveId" clId="{39423421-04CB-47F5-A3C6-10D8A8927139}" dt="2026-07-25T05:02:27.755" v="2527" actId="1076"/>
          <ac:picMkLst>
            <pc:docMk/>
            <pc:sldMk cId="2078189809" sldId="274"/>
            <ac:picMk id="4" creationId="{8BAFBCF8-4E3B-FD9B-D874-5A2AE557566B}"/>
          </ac:picMkLst>
        </pc:picChg>
        <pc:picChg chg="add mod">
          <ac:chgData name="milli tlau" userId="54faeb5cfff71324" providerId="LiveId" clId="{39423421-04CB-47F5-A3C6-10D8A8927139}" dt="2026-07-25T05:04:02.959" v="2596" actId="688"/>
          <ac:picMkLst>
            <pc:docMk/>
            <pc:sldMk cId="2078189809" sldId="274"/>
            <ac:picMk id="6" creationId="{581C47BF-7927-5B81-4DB1-8EE2B448E6D5}"/>
          </ac:picMkLst>
        </pc:picChg>
      </pc:sldChg>
      <pc:sldChg chg="addSp modSp new mod modAnim">
        <pc:chgData name="milli tlau" userId="54faeb5cfff71324" providerId="LiveId" clId="{39423421-04CB-47F5-A3C6-10D8A8927139}" dt="2026-07-25T21:53:01.920" v="4509" actId="1076"/>
        <pc:sldMkLst>
          <pc:docMk/>
          <pc:sldMk cId="2107747837" sldId="275"/>
        </pc:sldMkLst>
        <pc:spChg chg="add mod">
          <ac:chgData name="milli tlau" userId="54faeb5cfff71324" providerId="LiveId" clId="{39423421-04CB-47F5-A3C6-10D8A8927139}" dt="2026-07-25T21:53:01.920" v="4509" actId="1076"/>
          <ac:spMkLst>
            <pc:docMk/>
            <pc:sldMk cId="2107747837" sldId="275"/>
            <ac:spMk id="4" creationId="{366C620C-D5DD-1F3E-1D58-2EE9FB87F044}"/>
          </ac:spMkLst>
        </pc:spChg>
        <pc:spChg chg="add mod">
          <ac:chgData name="milli tlau" userId="54faeb5cfff71324" providerId="LiveId" clId="{39423421-04CB-47F5-A3C6-10D8A8927139}" dt="2026-07-25T21:52:45.248" v="4505" actId="1076"/>
          <ac:spMkLst>
            <pc:docMk/>
            <pc:sldMk cId="2107747837" sldId="275"/>
            <ac:spMk id="5" creationId="{D3038979-1C64-B221-5458-B107CECD6307}"/>
          </ac:spMkLst>
        </pc:spChg>
        <pc:picChg chg="add mod modCrop">
          <ac:chgData name="milli tlau" userId="54faeb5cfff71324" providerId="LiveId" clId="{39423421-04CB-47F5-A3C6-10D8A8927139}" dt="2026-07-25T05:16:27.322" v="2666" actId="14100"/>
          <ac:picMkLst>
            <pc:docMk/>
            <pc:sldMk cId="2107747837" sldId="275"/>
            <ac:picMk id="2" creationId="{7E09AC9C-7FD2-664B-9513-E6C7C1452C4E}"/>
          </ac:picMkLst>
        </pc:picChg>
        <pc:picChg chg="add mod">
          <ac:chgData name="milli tlau" userId="54faeb5cfff71324" providerId="LiveId" clId="{39423421-04CB-47F5-A3C6-10D8A8927139}" dt="2026-07-25T21:52:56.138" v="4508" actId="1076"/>
          <ac:picMkLst>
            <pc:docMk/>
            <pc:sldMk cId="2107747837" sldId="275"/>
            <ac:picMk id="3" creationId="{11B38330-938C-B174-2CAC-AD2EF54E4907}"/>
          </ac:picMkLst>
        </pc:picChg>
      </pc:sldChg>
      <pc:sldChg chg="addSp modSp new mod modNotesTx">
        <pc:chgData name="milli tlau" userId="54faeb5cfff71324" providerId="LiveId" clId="{39423421-04CB-47F5-A3C6-10D8A8927139}" dt="2026-07-26T08:16:58.122" v="5975" actId="20577"/>
        <pc:sldMkLst>
          <pc:docMk/>
          <pc:sldMk cId="529337570" sldId="276"/>
        </pc:sldMkLst>
        <pc:spChg chg="add mod">
          <ac:chgData name="milli tlau" userId="54faeb5cfff71324" providerId="LiveId" clId="{39423421-04CB-47F5-A3C6-10D8A8927139}" dt="2026-07-25T05:23:55.353" v="2740" actId="20577"/>
          <ac:spMkLst>
            <pc:docMk/>
            <pc:sldMk cId="529337570" sldId="276"/>
            <ac:spMk id="2" creationId="{4103E4D3-FD50-7012-58D2-436F5D5DBB81}"/>
          </ac:spMkLst>
        </pc:spChg>
        <pc:spChg chg="add mod">
          <ac:chgData name="milli tlau" userId="54faeb5cfff71324" providerId="LiveId" clId="{39423421-04CB-47F5-A3C6-10D8A8927139}" dt="2026-07-25T05:22:22.259" v="2711" actId="113"/>
          <ac:spMkLst>
            <pc:docMk/>
            <pc:sldMk cId="529337570" sldId="276"/>
            <ac:spMk id="5" creationId="{F037D462-50B3-FE42-324C-78BC80667D98}"/>
          </ac:spMkLst>
        </pc:spChg>
        <pc:picChg chg="add mod modCrop">
          <ac:chgData name="milli tlau" userId="54faeb5cfff71324" providerId="LiveId" clId="{39423421-04CB-47F5-A3C6-10D8A8927139}" dt="2026-07-25T05:21:00.545" v="2694" actId="1076"/>
          <ac:picMkLst>
            <pc:docMk/>
            <pc:sldMk cId="529337570" sldId="276"/>
            <ac:picMk id="3" creationId="{B985016E-78A9-A4AC-F2FA-21B7DB697E1E}"/>
          </ac:picMkLst>
        </pc:picChg>
        <pc:picChg chg="add mod modCrop">
          <ac:chgData name="milli tlau" userId="54faeb5cfff71324" providerId="LiveId" clId="{39423421-04CB-47F5-A3C6-10D8A8927139}" dt="2026-07-25T05:21:45.590" v="2702" actId="14100"/>
          <ac:picMkLst>
            <pc:docMk/>
            <pc:sldMk cId="529337570" sldId="276"/>
            <ac:picMk id="4" creationId="{AD4C152E-DF89-1F1F-B1E5-3CF233E83592}"/>
          </ac:picMkLst>
        </pc:picChg>
      </pc:sldChg>
      <pc:sldChg chg="addSp delSp modSp new mod modClrScheme modAnim chgLayout">
        <pc:chgData name="milli tlau" userId="54faeb5cfff71324" providerId="LiveId" clId="{39423421-04CB-47F5-A3C6-10D8A8927139}" dt="2026-07-25T05:23:03.459" v="2714" actId="1076"/>
        <pc:sldMkLst>
          <pc:docMk/>
          <pc:sldMk cId="2191256268" sldId="277"/>
        </pc:sldMkLst>
        <pc:picChg chg="add mod ord">
          <ac:chgData name="milli tlau" userId="54faeb5cfff71324" providerId="LiveId" clId="{39423421-04CB-47F5-A3C6-10D8A8927139}" dt="2026-07-25T05:23:03.459" v="2714" actId="1076"/>
          <ac:picMkLst>
            <pc:docMk/>
            <pc:sldMk cId="2191256268" sldId="277"/>
            <ac:picMk id="4" creationId="{D20031A8-8E36-493F-CBC6-72BFDB55B152}"/>
          </ac:picMkLst>
        </pc:picChg>
      </pc:sldChg>
      <pc:sldChg chg="addSp modSp new mod">
        <pc:chgData name="milli tlau" userId="54faeb5cfff71324" providerId="LiveId" clId="{39423421-04CB-47F5-A3C6-10D8A8927139}" dt="2026-07-26T08:19:10.907" v="5986" actId="113"/>
        <pc:sldMkLst>
          <pc:docMk/>
          <pc:sldMk cId="69242994" sldId="278"/>
        </pc:sldMkLst>
        <pc:spChg chg="mod">
          <ac:chgData name="milli tlau" userId="54faeb5cfff71324" providerId="LiveId" clId="{39423421-04CB-47F5-A3C6-10D8A8927139}" dt="2026-07-25T05:25:12.044" v="2777" actId="20577"/>
          <ac:spMkLst>
            <pc:docMk/>
            <pc:sldMk cId="69242994" sldId="278"/>
            <ac:spMk id="2" creationId="{759F7309-1A5D-3E7C-FAC2-295FD3ECDB71}"/>
          </ac:spMkLst>
        </pc:spChg>
        <pc:spChg chg="mod">
          <ac:chgData name="milli tlau" userId="54faeb5cfff71324" providerId="LiveId" clId="{39423421-04CB-47F5-A3C6-10D8A8927139}" dt="2026-07-26T08:19:10.907" v="5986" actId="113"/>
          <ac:spMkLst>
            <pc:docMk/>
            <pc:sldMk cId="69242994" sldId="278"/>
            <ac:spMk id="3" creationId="{98B15932-E913-82CB-7F87-774A377B2FDE}"/>
          </ac:spMkLst>
        </pc:spChg>
        <pc:spChg chg="add mod">
          <ac:chgData name="milli tlau" userId="54faeb5cfff71324" providerId="LiveId" clId="{39423421-04CB-47F5-A3C6-10D8A8927139}" dt="2026-07-25T06:01:32.275" v="3288"/>
          <ac:spMkLst>
            <pc:docMk/>
            <pc:sldMk cId="69242994" sldId="278"/>
            <ac:spMk id="4" creationId="{7B639519-C5BC-BE47-5E61-862A4FF20C09}"/>
          </ac:spMkLst>
        </pc:spChg>
        <pc:spChg chg="add mod">
          <ac:chgData name="milli tlau" userId="54faeb5cfff71324" providerId="LiveId" clId="{39423421-04CB-47F5-A3C6-10D8A8927139}" dt="2026-07-26T07:52:35.455" v="5513" actId="20577"/>
          <ac:spMkLst>
            <pc:docMk/>
            <pc:sldMk cId="69242994" sldId="278"/>
            <ac:spMk id="5" creationId="{12FF3E65-1F27-7425-4A35-FCC2FC7834A7}"/>
          </ac:spMkLst>
        </pc:spChg>
      </pc:sldChg>
      <pc:sldChg chg="addSp delSp modSp new mod modAnim">
        <pc:chgData name="milli tlau" userId="54faeb5cfff71324" providerId="LiveId" clId="{39423421-04CB-47F5-A3C6-10D8A8927139}" dt="2026-07-26T08:27:40.678" v="6001" actId="255"/>
        <pc:sldMkLst>
          <pc:docMk/>
          <pc:sldMk cId="1613189831" sldId="279"/>
        </pc:sldMkLst>
        <pc:spChg chg="mod">
          <ac:chgData name="milli tlau" userId="54faeb5cfff71324" providerId="LiveId" clId="{39423421-04CB-47F5-A3C6-10D8A8927139}" dt="2026-07-26T08:27:40.678" v="6001" actId="255"/>
          <ac:spMkLst>
            <pc:docMk/>
            <pc:sldMk cId="1613189831" sldId="279"/>
            <ac:spMk id="2" creationId="{EDD467B6-6170-0A95-EA2C-C1BA4B0210C6}"/>
          </ac:spMkLst>
        </pc:spChg>
        <pc:spChg chg="add mod">
          <ac:chgData name="milli tlau" userId="54faeb5cfff71324" providerId="LiveId" clId="{39423421-04CB-47F5-A3C6-10D8A8927139}" dt="2026-07-26T08:00:32.158" v="5533"/>
          <ac:spMkLst>
            <pc:docMk/>
            <pc:sldMk cId="1613189831" sldId="279"/>
            <ac:spMk id="6" creationId="{01A2616D-4C27-C94D-A064-BB03E3E8ADB6}"/>
          </ac:spMkLst>
        </pc:spChg>
        <pc:picChg chg="add mod modCrop">
          <ac:chgData name="milli tlau" userId="54faeb5cfff71324" providerId="LiveId" clId="{39423421-04CB-47F5-A3C6-10D8A8927139}" dt="2026-07-26T08:00:43.532" v="5534" actId="1076"/>
          <ac:picMkLst>
            <pc:docMk/>
            <pc:sldMk cId="1613189831" sldId="279"/>
            <ac:picMk id="3" creationId="{59714893-B8A7-F49E-C2FB-01EF34666F4E}"/>
          </ac:picMkLst>
        </pc:picChg>
      </pc:sldChg>
      <pc:sldChg chg="modSp new mod">
        <pc:chgData name="milli tlau" userId="54faeb5cfff71324" providerId="LiveId" clId="{39423421-04CB-47F5-A3C6-10D8A8927139}" dt="2026-07-26T08:27:33.035" v="6000" actId="255"/>
        <pc:sldMkLst>
          <pc:docMk/>
          <pc:sldMk cId="953256915" sldId="280"/>
        </pc:sldMkLst>
        <pc:spChg chg="mod">
          <ac:chgData name="milli tlau" userId="54faeb5cfff71324" providerId="LiveId" clId="{39423421-04CB-47F5-A3C6-10D8A8927139}" dt="2026-07-26T08:27:33.035" v="6000" actId="255"/>
          <ac:spMkLst>
            <pc:docMk/>
            <pc:sldMk cId="953256915" sldId="280"/>
            <ac:spMk id="2" creationId="{C4DFF282-0879-9BDC-63CC-852CB4419D07}"/>
          </ac:spMkLst>
        </pc:spChg>
        <pc:spChg chg="mod">
          <ac:chgData name="milli tlau" userId="54faeb5cfff71324" providerId="LiveId" clId="{39423421-04CB-47F5-A3C6-10D8A8927139}" dt="2026-07-25T05:47:32.396" v="3054" actId="1076"/>
          <ac:spMkLst>
            <pc:docMk/>
            <pc:sldMk cId="953256915" sldId="280"/>
            <ac:spMk id="3" creationId="{567CA0AA-7DEE-6A55-9E6B-38151AC53E50}"/>
          </ac:spMkLst>
        </pc:spChg>
      </pc:sldChg>
      <pc:sldChg chg="addSp delSp modSp new mod modClrScheme chgLayout">
        <pc:chgData name="milli tlau" userId="54faeb5cfff71324" providerId="LiveId" clId="{39423421-04CB-47F5-A3C6-10D8A8927139}" dt="2026-07-26T08:03:36.336" v="5535" actId="14100"/>
        <pc:sldMkLst>
          <pc:docMk/>
          <pc:sldMk cId="634872795" sldId="281"/>
        </pc:sldMkLst>
        <pc:spChg chg="add mod ord">
          <ac:chgData name="milli tlau" userId="54faeb5cfff71324" providerId="LiveId" clId="{39423421-04CB-47F5-A3C6-10D8A8927139}" dt="2026-07-25T05:46:38.266" v="3043" actId="207"/>
          <ac:spMkLst>
            <pc:docMk/>
            <pc:sldMk cId="634872795" sldId="281"/>
            <ac:spMk id="5" creationId="{DD1F9762-22C4-832E-DA6C-8D5E7EFB71CD}"/>
          </ac:spMkLst>
        </pc:spChg>
        <pc:picChg chg="add mod modCrop">
          <ac:chgData name="milli tlau" userId="54faeb5cfff71324" providerId="LiveId" clId="{39423421-04CB-47F5-A3C6-10D8A8927139}" dt="2026-07-26T08:03:36.336" v="5535" actId="14100"/>
          <ac:picMkLst>
            <pc:docMk/>
            <pc:sldMk cId="634872795" sldId="281"/>
            <ac:picMk id="3" creationId="{07A1582E-92CC-B93D-AD86-3484A782DE76}"/>
          </ac:picMkLst>
        </pc:picChg>
      </pc:sldChg>
      <pc:sldChg chg="addSp modSp new mod">
        <pc:chgData name="milli tlau" userId="54faeb5cfff71324" providerId="LiveId" clId="{39423421-04CB-47F5-A3C6-10D8A8927139}" dt="2026-07-25T05:50:47.765" v="3059" actId="14100"/>
        <pc:sldMkLst>
          <pc:docMk/>
          <pc:sldMk cId="4258016836" sldId="282"/>
        </pc:sldMkLst>
        <pc:picChg chg="add mod">
          <ac:chgData name="milli tlau" userId="54faeb5cfff71324" providerId="LiveId" clId="{39423421-04CB-47F5-A3C6-10D8A8927139}" dt="2026-07-25T05:50:47.765" v="3059" actId="14100"/>
          <ac:picMkLst>
            <pc:docMk/>
            <pc:sldMk cId="4258016836" sldId="282"/>
            <ac:picMk id="2" creationId="{623A68B9-A0CC-BF3F-59B6-06643D17396A}"/>
          </ac:picMkLst>
        </pc:picChg>
      </pc:sldChg>
      <pc:sldChg chg="modSp new mod">
        <pc:chgData name="milli tlau" userId="54faeb5cfff71324" providerId="LiveId" clId="{39423421-04CB-47F5-A3C6-10D8A8927139}" dt="2026-07-26T07:34:51.656" v="5393" actId="113"/>
        <pc:sldMkLst>
          <pc:docMk/>
          <pc:sldMk cId="1859701711" sldId="283"/>
        </pc:sldMkLst>
        <pc:spChg chg="mod">
          <ac:chgData name="milli tlau" userId="54faeb5cfff71324" providerId="LiveId" clId="{39423421-04CB-47F5-A3C6-10D8A8927139}" dt="2026-07-25T06:19:45.863" v="3425" actId="20577"/>
          <ac:spMkLst>
            <pc:docMk/>
            <pc:sldMk cId="1859701711" sldId="283"/>
            <ac:spMk id="2" creationId="{91A7CA3F-69DD-04CC-F94F-F5836F3C786F}"/>
          </ac:spMkLst>
        </pc:spChg>
        <pc:spChg chg="mod">
          <ac:chgData name="milli tlau" userId="54faeb5cfff71324" providerId="LiveId" clId="{39423421-04CB-47F5-A3C6-10D8A8927139}" dt="2026-07-26T07:34:51.656" v="5393" actId="113"/>
          <ac:spMkLst>
            <pc:docMk/>
            <pc:sldMk cId="1859701711" sldId="283"/>
            <ac:spMk id="3" creationId="{5F771410-1BD8-0910-1597-133C3906AD3B}"/>
          </ac:spMkLst>
        </pc:spChg>
      </pc:sldChg>
      <pc:sldChg chg="modSp new mod">
        <pc:chgData name="milli tlau" userId="54faeb5cfff71324" providerId="LiveId" clId="{39423421-04CB-47F5-A3C6-10D8A8927139}" dt="2026-07-26T08:27:21.227" v="5998" actId="255"/>
        <pc:sldMkLst>
          <pc:docMk/>
          <pc:sldMk cId="1326028284" sldId="284"/>
        </pc:sldMkLst>
        <pc:spChg chg="mod">
          <ac:chgData name="milli tlau" userId="54faeb5cfff71324" providerId="LiveId" clId="{39423421-04CB-47F5-A3C6-10D8A8927139}" dt="2026-07-26T08:27:21.227" v="5998" actId="255"/>
          <ac:spMkLst>
            <pc:docMk/>
            <pc:sldMk cId="1326028284" sldId="284"/>
            <ac:spMk id="2" creationId="{FF7F8056-663C-FA83-56A8-96B94B1CD93D}"/>
          </ac:spMkLst>
        </pc:spChg>
        <pc:spChg chg="mod">
          <ac:chgData name="milli tlau" userId="54faeb5cfff71324" providerId="LiveId" clId="{39423421-04CB-47F5-A3C6-10D8A8927139}" dt="2026-07-26T08:04:30.185" v="5544" actId="113"/>
          <ac:spMkLst>
            <pc:docMk/>
            <pc:sldMk cId="1326028284" sldId="284"/>
            <ac:spMk id="3" creationId="{615FD4B5-CB35-F0C8-3DE3-AEA572622AD7}"/>
          </ac:spMkLst>
        </pc:spChg>
      </pc:sldChg>
      <pc:sldChg chg="modSp new mod">
        <pc:chgData name="milli tlau" userId="54faeb5cfff71324" providerId="LiveId" clId="{39423421-04CB-47F5-A3C6-10D8A8927139}" dt="2026-07-26T08:27:27.322" v="5999" actId="255"/>
        <pc:sldMkLst>
          <pc:docMk/>
          <pc:sldMk cId="4033134714" sldId="285"/>
        </pc:sldMkLst>
        <pc:spChg chg="mod">
          <ac:chgData name="milli tlau" userId="54faeb5cfff71324" providerId="LiveId" clId="{39423421-04CB-47F5-A3C6-10D8A8927139}" dt="2026-07-26T08:27:27.322" v="5999" actId="255"/>
          <ac:spMkLst>
            <pc:docMk/>
            <pc:sldMk cId="4033134714" sldId="285"/>
            <ac:spMk id="2" creationId="{0C9C24DF-1717-871C-5E91-0F90E1F6E373}"/>
          </ac:spMkLst>
        </pc:spChg>
        <pc:spChg chg="mod">
          <ac:chgData name="milli tlau" userId="54faeb5cfff71324" providerId="LiveId" clId="{39423421-04CB-47F5-A3C6-10D8A8927139}" dt="2026-07-26T08:05:58.849" v="5547" actId="115"/>
          <ac:spMkLst>
            <pc:docMk/>
            <pc:sldMk cId="4033134714" sldId="285"/>
            <ac:spMk id="3" creationId="{834E0A67-0980-FF57-3D40-3BAF72DF3FDD}"/>
          </ac:spMkLst>
        </pc:spChg>
      </pc:sldChg>
      <pc:sldChg chg="addSp delSp modSp new mod">
        <pc:chgData name="milli tlau" userId="54faeb5cfff71324" providerId="LiveId" clId="{39423421-04CB-47F5-A3C6-10D8A8927139}" dt="2026-07-29T13:32:45.048" v="6168" actId="1076"/>
        <pc:sldMkLst>
          <pc:docMk/>
          <pc:sldMk cId="581674035" sldId="286"/>
        </pc:sldMkLst>
        <pc:spChg chg="mod">
          <ac:chgData name="milli tlau" userId="54faeb5cfff71324" providerId="LiveId" clId="{39423421-04CB-47F5-A3C6-10D8A8927139}" dt="2026-07-26T08:29:11.036" v="6034" actId="20577"/>
          <ac:spMkLst>
            <pc:docMk/>
            <pc:sldMk cId="581674035" sldId="286"/>
            <ac:spMk id="2" creationId="{C6346CEB-5585-F01B-0765-F7DBCEA4AB8A}"/>
          </ac:spMkLst>
        </pc:spChg>
        <pc:spChg chg="add del">
          <ac:chgData name="milli tlau" userId="54faeb5cfff71324" providerId="LiveId" clId="{39423421-04CB-47F5-A3C6-10D8A8927139}" dt="2026-07-25T21:45:11.581" v="4370" actId="22"/>
          <ac:spMkLst>
            <pc:docMk/>
            <pc:sldMk cId="581674035" sldId="286"/>
            <ac:spMk id="3" creationId="{182E36BB-B069-8173-D639-354FB3881175}"/>
          </ac:spMkLst>
        </pc:spChg>
        <pc:spChg chg="add">
          <ac:chgData name="milli tlau" userId="54faeb5cfff71324" providerId="LiveId" clId="{39423421-04CB-47F5-A3C6-10D8A8927139}" dt="2026-07-29T13:29:00.582" v="6127"/>
          <ac:spMkLst>
            <pc:docMk/>
            <pc:sldMk cId="581674035" sldId="286"/>
            <ac:spMk id="4" creationId="{3F3A2857-66D0-D621-E901-DEC75947434B}"/>
          </ac:spMkLst>
        </pc:spChg>
        <pc:graphicFrameChg chg="add mod modGraphic">
          <ac:chgData name="milli tlau" userId="54faeb5cfff71324" providerId="LiveId" clId="{39423421-04CB-47F5-A3C6-10D8A8927139}" dt="2026-07-29T13:28:44.597" v="6126" actId="1076"/>
          <ac:graphicFrameMkLst>
            <pc:docMk/>
            <pc:sldMk cId="581674035" sldId="286"/>
            <ac:graphicFrameMk id="6" creationId="{E5E5A6C6-E1E7-9CEA-5C9F-647972A89804}"/>
          </ac:graphicFrameMkLst>
        </pc:graphicFrameChg>
        <pc:graphicFrameChg chg="add del mod modGraphic">
          <ac:chgData name="milli tlau" userId="54faeb5cfff71324" providerId="LiveId" clId="{39423421-04CB-47F5-A3C6-10D8A8927139}" dt="2026-07-29T13:26:48.477" v="6109" actId="21"/>
          <ac:graphicFrameMkLst>
            <pc:docMk/>
            <pc:sldMk cId="581674035" sldId="286"/>
            <ac:graphicFrameMk id="7" creationId="{4EC44A44-F700-B7AE-F98F-C0FB36EA3D15}"/>
          </ac:graphicFrameMkLst>
        </pc:graphicFrameChg>
        <pc:picChg chg="add del mod modCrop">
          <ac:chgData name="milli tlau" userId="54faeb5cfff71324" providerId="LiveId" clId="{39423421-04CB-47F5-A3C6-10D8A8927139}" dt="2026-07-29T13:30:45.441" v="6143" actId="21"/>
          <ac:picMkLst>
            <pc:docMk/>
            <pc:sldMk cId="581674035" sldId="286"/>
            <ac:picMk id="5" creationId="{DE64D8B4-EA8C-3479-1FB1-86F2C7FED8ED}"/>
          </ac:picMkLst>
        </pc:picChg>
        <pc:picChg chg="add mod modCrop">
          <ac:chgData name="milli tlau" userId="54faeb5cfff71324" providerId="LiveId" clId="{39423421-04CB-47F5-A3C6-10D8A8927139}" dt="2026-07-29T13:32:43.120" v="6167" actId="1076"/>
          <ac:picMkLst>
            <pc:docMk/>
            <pc:sldMk cId="581674035" sldId="286"/>
            <ac:picMk id="8" creationId="{7DF1A001-BAFB-C44F-7F5C-056501251ECD}"/>
          </ac:picMkLst>
        </pc:picChg>
        <pc:picChg chg="add mod">
          <ac:chgData name="milli tlau" userId="54faeb5cfff71324" providerId="LiveId" clId="{39423421-04CB-47F5-A3C6-10D8A8927139}" dt="2026-07-29T13:32:45.048" v="6168" actId="1076"/>
          <ac:picMkLst>
            <pc:docMk/>
            <pc:sldMk cId="581674035" sldId="286"/>
            <ac:picMk id="9" creationId="{6E145911-54E7-EBB5-F5DA-6C9F373803DB}"/>
          </ac:picMkLst>
        </pc:picChg>
      </pc:sldChg>
      <pc:sldChg chg="addSp delSp modSp new mod modClrScheme chgLayout">
        <pc:chgData name="milli tlau" userId="54faeb5cfff71324" providerId="LiveId" clId="{39423421-04CB-47F5-A3C6-10D8A8927139}" dt="2026-07-26T08:20:51.797" v="5988"/>
        <pc:sldMkLst>
          <pc:docMk/>
          <pc:sldMk cId="1239272361" sldId="287"/>
        </pc:sldMkLst>
        <pc:picChg chg="add">
          <ac:chgData name="milli tlau" userId="54faeb5cfff71324" providerId="LiveId" clId="{39423421-04CB-47F5-A3C6-10D8A8927139}" dt="2026-07-26T08:20:51.797" v="5988"/>
          <ac:picMkLst>
            <pc:docMk/>
            <pc:sldMk cId="1239272361" sldId="287"/>
            <ac:picMk id="7" creationId="{E8C93CB2-F51A-5BA2-167A-E6703418C138}"/>
          </ac:picMkLst>
        </pc:picChg>
      </pc:sldChg>
      <pc:sldChg chg="addSp modSp new del mod modClrScheme chgLayout">
        <pc:chgData name="milli tlau" userId="54faeb5cfff71324" providerId="LiveId" clId="{39423421-04CB-47F5-A3C6-10D8A8927139}" dt="2026-07-26T08:26:25.508" v="5989" actId="47"/>
        <pc:sldMkLst>
          <pc:docMk/>
          <pc:sldMk cId="1829055754" sldId="288"/>
        </pc:sldMkLst>
      </pc:sldChg>
      <pc:sldChg chg="addSp delSp modSp new mod modClrScheme chgLayout">
        <pc:chgData name="milli tlau" userId="54faeb5cfff71324" providerId="LiveId" clId="{39423421-04CB-47F5-A3C6-10D8A8927139}" dt="2026-07-26T08:18:45.499" v="5985" actId="1076"/>
        <pc:sldMkLst>
          <pc:docMk/>
          <pc:sldMk cId="2544026106" sldId="289"/>
        </pc:sldMkLst>
        <pc:picChg chg="add mod">
          <ac:chgData name="milli tlau" userId="54faeb5cfff71324" providerId="LiveId" clId="{39423421-04CB-47F5-A3C6-10D8A8927139}" dt="2026-07-26T08:18:45.499" v="5985" actId="1076"/>
          <ac:picMkLst>
            <pc:docMk/>
            <pc:sldMk cId="2544026106" sldId="289"/>
            <ac:picMk id="5" creationId="{54A5789A-6D42-0969-50C7-1E1D510355F3}"/>
          </ac:picMkLst>
        </pc:picChg>
        <pc:picChg chg="add mod">
          <ac:chgData name="milli tlau" userId="54faeb5cfff71324" providerId="LiveId" clId="{39423421-04CB-47F5-A3C6-10D8A8927139}" dt="2026-07-26T08:18:44.378" v="5984" actId="1076"/>
          <ac:picMkLst>
            <pc:docMk/>
            <pc:sldMk cId="2544026106" sldId="289"/>
            <ac:picMk id="6" creationId="{4386F155-BA46-9EF1-B20A-733817708328}"/>
          </ac:picMkLst>
        </pc:picChg>
      </pc:sldChg>
      <pc:sldChg chg="addSp modSp new mod">
        <pc:chgData name="milli tlau" userId="54faeb5cfff71324" providerId="LiveId" clId="{39423421-04CB-47F5-A3C6-10D8A8927139}" dt="2026-07-29T13:28:37.257" v="6125"/>
        <pc:sldMkLst>
          <pc:docMk/>
          <pc:sldMk cId="1584915791" sldId="290"/>
        </pc:sldMkLst>
        <pc:spChg chg="mod">
          <ac:chgData name="milli tlau" userId="54faeb5cfff71324" providerId="LiveId" clId="{39423421-04CB-47F5-A3C6-10D8A8927139}" dt="2026-07-29T13:28:37.257" v="6125"/>
          <ac:spMkLst>
            <pc:docMk/>
            <pc:sldMk cId="1584915791" sldId="290"/>
            <ac:spMk id="2" creationId="{ED703B1A-7443-56B0-AD99-BAD8351300E5}"/>
          </ac:spMkLst>
        </pc:spChg>
        <pc:graphicFrameChg chg="add mod modGraphic">
          <ac:chgData name="milli tlau" userId="54faeb5cfff71324" providerId="LiveId" clId="{39423421-04CB-47F5-A3C6-10D8A8927139}" dt="2026-07-29T13:28:21.131" v="6124" actId="20577"/>
          <ac:graphicFrameMkLst>
            <pc:docMk/>
            <pc:sldMk cId="1584915791" sldId="290"/>
            <ac:graphicFrameMk id="7" creationId="{4EC44A44-F700-B7AE-F98F-C0FB36EA3D15}"/>
          </ac:graphicFrameMkLst>
        </pc:graphicFrame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7-29T19:00:00.652" idx="2">
    <p:pos x="5460" y="0"/>
    <p:text/>
    <p:extLst>
      <p:ext uri="{C676402C-5697-4E1C-873F-D02D1690AC5C}">
        <p15:threadingInfo xmlns:p15="http://schemas.microsoft.com/office/powerpoint/2012/main" timeZoneBias="-33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7-25T10:30:04.291" idx="1">
    <p:pos x="3795" y="2057"/>
    <p:text/>
    <p:extLst>
      <p:ext uri="{C676402C-5697-4E1C-873F-D02D1690AC5C}">
        <p15:threadingInfo xmlns:p15="http://schemas.microsoft.com/office/powerpoint/2012/main" timeZoneBias="-33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3535F-D29E-49CD-9551-7FD6ADFB5E28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E2C42-E773-427B-8C37-43E3C25E2A1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3418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Complete occlusion of middle hilar, lower polar branches and distal splenic artery</a:t>
            </a:r>
          </a:p>
          <a:p>
            <a:r>
              <a:rPr lang="en-IN" dirty="0"/>
              <a:t>Complete obliteration of the pseudoaneurysm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DE2C42-E773-427B-8C37-43E3C25E2A18}" type="slidenum">
              <a:rPr lang="en-IN" smtClean="0"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97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E899B-D2DC-AE5E-E8A7-C8172E40F3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14044" y="395016"/>
            <a:ext cx="12420088" cy="1825670"/>
          </a:xfrm>
        </p:spPr>
        <p:txBody>
          <a:bodyPr>
            <a:normAutofit/>
          </a:bodyPr>
          <a:lstStyle/>
          <a:p>
            <a:pPr algn="ctr"/>
            <a:r>
              <a:rPr lang="en-IN" sz="6600" b="1" dirty="0"/>
              <a:t>MYSTERIOUS UGI BLEED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1AE181-4A54-60AC-0102-7FD0A8CC8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0848" y="3429000"/>
            <a:ext cx="10173892" cy="3113313"/>
          </a:xfrm>
        </p:spPr>
        <p:txBody>
          <a:bodyPr numCol="1">
            <a:normAutofit/>
          </a:bodyPr>
          <a:lstStyle/>
          <a:p>
            <a:pPr algn="r"/>
            <a:r>
              <a:rPr lang="en-IN" sz="1800" b="1" dirty="0">
                <a:solidFill>
                  <a:schemeClr val="bg1"/>
                </a:solidFill>
              </a:rPr>
              <a:t>BY MEDICINE UNIT 1</a:t>
            </a:r>
          </a:p>
          <a:p>
            <a:pPr algn="r"/>
            <a:r>
              <a:rPr lang="en-IN" sz="1800" b="1" dirty="0">
                <a:solidFill>
                  <a:schemeClr val="bg1"/>
                </a:solidFill>
              </a:rPr>
              <a:t>UNIT CHIEF -  PROF DR PEER MOHAMED MD</a:t>
            </a:r>
          </a:p>
          <a:p>
            <a:pPr algn="r"/>
            <a:r>
              <a:rPr lang="en-IN" sz="1800" b="1" dirty="0">
                <a:solidFill>
                  <a:schemeClr val="bg1"/>
                </a:solidFill>
              </a:rPr>
              <a:t>ASSISTANT PROFESSORS - DR VASANTHA KALYANI MD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4F5902-8AF0-BC51-E2AF-807043E5203A}"/>
              </a:ext>
            </a:extLst>
          </p:cNvPr>
          <p:cNvSpPr txBox="1"/>
          <p:nvPr/>
        </p:nvSpPr>
        <p:spPr>
          <a:xfrm>
            <a:off x="7970258" y="4528456"/>
            <a:ext cx="36044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</a:rPr>
              <a:t>- DR MANIKANDAN MD</a:t>
            </a:r>
          </a:p>
          <a:p>
            <a:r>
              <a:rPr lang="en-IN" b="1" dirty="0">
                <a:solidFill>
                  <a:schemeClr val="bg1"/>
                </a:solidFill>
              </a:rPr>
              <a:t>- DR JEGATHEESH MD</a:t>
            </a:r>
          </a:p>
          <a:p>
            <a:r>
              <a:rPr lang="en-IN" b="1" dirty="0">
                <a:solidFill>
                  <a:schemeClr val="bg1"/>
                </a:solidFill>
              </a:rPr>
              <a:t>- DR SURESH KUMAR MD</a:t>
            </a:r>
          </a:p>
          <a:p>
            <a:r>
              <a:rPr lang="en-IN" b="1" dirty="0">
                <a:solidFill>
                  <a:schemeClr val="bg1"/>
                </a:solidFill>
              </a:rPr>
              <a:t>- DR SATHEESH KUMAR MD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70256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3C7BB-39B6-9C98-0197-846E68BD7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Investigation reports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8292F-0FC4-D743-9C42-7568FCB3B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800" b="1" dirty="0"/>
              <a:t>CT Abdomen- </a:t>
            </a:r>
            <a:r>
              <a:rPr lang="en-IN" sz="2800" dirty="0"/>
              <a:t>Chronic calcific pancreatitis with few hypodense cyst noted in tail of pancreas – likely pseudocyst</a:t>
            </a:r>
          </a:p>
          <a:p>
            <a:r>
              <a:rPr lang="en-IN" sz="2800" b="1" dirty="0"/>
              <a:t>USG Abdomen and pelvis </a:t>
            </a:r>
            <a:r>
              <a:rPr lang="en-IN" sz="2800" dirty="0"/>
              <a:t>– Normal study</a:t>
            </a:r>
          </a:p>
          <a:p>
            <a:r>
              <a:rPr lang="en-IN" sz="2800" b="1" dirty="0"/>
              <a:t>ECHO</a:t>
            </a:r>
            <a:r>
              <a:rPr lang="en-IN" sz="2800" dirty="0"/>
              <a:t> – Normal study, EF 70%</a:t>
            </a:r>
          </a:p>
          <a:p>
            <a:r>
              <a:rPr lang="en-IN" sz="2800" b="1" dirty="0" err="1"/>
              <a:t>OesophagoGastroDuodenoscopy</a:t>
            </a:r>
            <a:r>
              <a:rPr lang="en-IN" sz="2800" b="1" dirty="0"/>
              <a:t> - </a:t>
            </a:r>
            <a:r>
              <a:rPr lang="en-IN" sz="2800" dirty="0"/>
              <a:t>not done due to very low Hb values</a:t>
            </a:r>
            <a:endParaRPr lang="en-IN" sz="2800" b="1" dirty="0"/>
          </a:p>
        </p:txBody>
      </p:sp>
    </p:spTree>
    <p:extLst>
      <p:ext uri="{BB962C8B-B14F-4D97-AF65-F5344CB8AC3E}">
        <p14:creationId xmlns:p14="http://schemas.microsoft.com/office/powerpoint/2010/main" val="1744054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69FA5-A87B-1497-BDBC-C1DB7EC12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General examination on admission 13/7/26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02125-C000-FDE4-DA0E-3B30F3687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16247"/>
          </a:xfrm>
        </p:spPr>
        <p:txBody>
          <a:bodyPr>
            <a:noAutofit/>
          </a:bodyPr>
          <a:lstStyle/>
          <a:p>
            <a:r>
              <a:rPr lang="en-IN" sz="2400" dirty="0"/>
              <a:t>Conscious, Oriented</a:t>
            </a:r>
          </a:p>
          <a:p>
            <a:r>
              <a:rPr lang="en-IN" sz="2400" dirty="0"/>
              <a:t>Afebrile</a:t>
            </a:r>
          </a:p>
          <a:p>
            <a:r>
              <a:rPr lang="en-IN" sz="2400" dirty="0"/>
              <a:t>Pallor +</a:t>
            </a:r>
          </a:p>
          <a:p>
            <a:r>
              <a:rPr lang="en-IN" sz="2400" dirty="0"/>
              <a:t>No Icterus/ Edema/ Clubbing/ Cyanosis/ Lymphadenopathy</a:t>
            </a:r>
          </a:p>
          <a:p>
            <a:pPr marL="0" indent="0">
              <a:buNone/>
            </a:pPr>
            <a:r>
              <a:rPr lang="en-IN" sz="2400" dirty="0"/>
              <a:t>S/E:</a:t>
            </a:r>
          </a:p>
          <a:p>
            <a:pPr marL="0" indent="0">
              <a:buNone/>
            </a:pPr>
            <a:r>
              <a:rPr lang="en-IN" sz="2400" dirty="0"/>
              <a:t>CVS- S1S2 +, No murmur</a:t>
            </a:r>
          </a:p>
          <a:p>
            <a:pPr marL="0" indent="0">
              <a:buNone/>
            </a:pPr>
            <a:r>
              <a:rPr lang="en-IN" sz="2400" dirty="0"/>
              <a:t>RS- B/L AE +, Normal vesicular breath sounds</a:t>
            </a:r>
          </a:p>
          <a:p>
            <a:pPr marL="0" indent="0">
              <a:buNone/>
            </a:pPr>
            <a:r>
              <a:rPr lang="en-IN" sz="2400" dirty="0"/>
              <a:t>PA- Soft, Non tender, BS+, No organomegaly</a:t>
            </a:r>
          </a:p>
          <a:p>
            <a:pPr marL="0" indent="0">
              <a:buNone/>
            </a:pPr>
            <a:r>
              <a:rPr lang="en-IN" sz="2400" dirty="0"/>
              <a:t>CNS- Conscious, Oriented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62E929-C352-B623-C1F4-67AA8F136160}"/>
              </a:ext>
            </a:extLst>
          </p:cNvPr>
          <p:cNvSpPr txBox="1"/>
          <p:nvPr/>
        </p:nvSpPr>
        <p:spPr>
          <a:xfrm>
            <a:off x="8758750" y="2180496"/>
            <a:ext cx="28520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VITALS:</a:t>
            </a:r>
          </a:p>
          <a:p>
            <a:r>
              <a:rPr lang="en-US" sz="2400" dirty="0"/>
              <a:t>BP 110/60mmHg</a:t>
            </a:r>
          </a:p>
          <a:p>
            <a:r>
              <a:rPr lang="en-US" sz="2400" dirty="0"/>
              <a:t>PR 72/min</a:t>
            </a:r>
          </a:p>
          <a:p>
            <a:r>
              <a:rPr lang="en-US" sz="2400" dirty="0"/>
              <a:t>SpO2 99% RA</a:t>
            </a:r>
          </a:p>
          <a:p>
            <a:r>
              <a:rPr lang="en-US" sz="2400" dirty="0"/>
              <a:t>RR 16/min</a:t>
            </a:r>
          </a:p>
          <a:p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D2D276-2315-4BF2-3494-8692A8BC4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0298" y="4288971"/>
            <a:ext cx="5801702" cy="253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753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46CEB-5585-F01B-0765-F7DBCEA4A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INVESTIGATION REPORTS in </a:t>
            </a:r>
            <a:r>
              <a:rPr lang="en-US" sz="4000" dirty="0" err="1"/>
              <a:t>grh</a:t>
            </a:r>
            <a:endParaRPr lang="en-IN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E36BB-B069-8173-D639-354FB3881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E5E5A6C6-E1E7-9CEA-5C9F-647972A898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569446"/>
              </p:ext>
            </p:extLst>
          </p:nvPr>
        </p:nvGraphicFramePr>
        <p:xfrm>
          <a:off x="581192" y="1865540"/>
          <a:ext cx="11029613" cy="23508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5659">
                  <a:extLst>
                    <a:ext uri="{9D8B030D-6E8A-4147-A177-3AD203B41FA5}">
                      <a16:colId xmlns:a16="http://schemas.microsoft.com/office/drawing/2014/main" val="2701802543"/>
                    </a:ext>
                  </a:extLst>
                </a:gridCol>
                <a:gridCol w="1575659">
                  <a:extLst>
                    <a:ext uri="{9D8B030D-6E8A-4147-A177-3AD203B41FA5}">
                      <a16:colId xmlns:a16="http://schemas.microsoft.com/office/drawing/2014/main" val="2567138165"/>
                    </a:ext>
                  </a:extLst>
                </a:gridCol>
                <a:gridCol w="1575659">
                  <a:extLst>
                    <a:ext uri="{9D8B030D-6E8A-4147-A177-3AD203B41FA5}">
                      <a16:colId xmlns:a16="http://schemas.microsoft.com/office/drawing/2014/main" val="3790424981"/>
                    </a:ext>
                  </a:extLst>
                </a:gridCol>
                <a:gridCol w="1575659">
                  <a:extLst>
                    <a:ext uri="{9D8B030D-6E8A-4147-A177-3AD203B41FA5}">
                      <a16:colId xmlns:a16="http://schemas.microsoft.com/office/drawing/2014/main" val="2681710776"/>
                    </a:ext>
                  </a:extLst>
                </a:gridCol>
                <a:gridCol w="1575659">
                  <a:extLst>
                    <a:ext uri="{9D8B030D-6E8A-4147-A177-3AD203B41FA5}">
                      <a16:colId xmlns:a16="http://schemas.microsoft.com/office/drawing/2014/main" val="4127810853"/>
                    </a:ext>
                  </a:extLst>
                </a:gridCol>
                <a:gridCol w="1575659">
                  <a:extLst>
                    <a:ext uri="{9D8B030D-6E8A-4147-A177-3AD203B41FA5}">
                      <a16:colId xmlns:a16="http://schemas.microsoft.com/office/drawing/2014/main" val="4103821406"/>
                    </a:ext>
                  </a:extLst>
                </a:gridCol>
                <a:gridCol w="1575659">
                  <a:extLst>
                    <a:ext uri="{9D8B030D-6E8A-4147-A177-3AD203B41FA5}">
                      <a16:colId xmlns:a16="http://schemas.microsoft.com/office/drawing/2014/main" val="3317869888"/>
                    </a:ext>
                  </a:extLst>
                </a:gridCol>
              </a:tblGrid>
              <a:tr h="496661">
                <a:tc>
                  <a:txBody>
                    <a:bodyPr/>
                    <a:lstStyle/>
                    <a:p>
                      <a:r>
                        <a:rPr lang="en-US" dirty="0"/>
                        <a:t>CBC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13/7/26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16/7/26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17/7/26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21/7/26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22/7/26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24/7/26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683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TLC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11,700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9200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10,300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5600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11,900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973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Hb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7.0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7.0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9.0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8.4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9.1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9.7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480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HCT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24.2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24.8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26.7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29.3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31.9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33.5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100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MCV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82.9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83.2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78.8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84.9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85.5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85.7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417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PLT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1.98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2.55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3.26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4.18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5.32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238340"/>
                  </a:ext>
                </a:extLst>
              </a:tr>
            </a:tbl>
          </a:graphicData>
        </a:graphic>
      </p:graphicFrame>
      <p:sp>
        <p:nvSpPr>
          <p:cNvPr id="4" name="AutoShape 2">
            <a:extLst>
              <a:ext uri="{FF2B5EF4-FFF2-40B4-BE49-F238E27FC236}">
                <a16:creationId xmlns:a16="http://schemas.microsoft.com/office/drawing/2014/main" id="{3F3A2857-66D0-D621-E901-DEC7594743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F1A001-BAFB-C44F-7F5C-056501251E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49" t="19048" r="11059" b="23175"/>
          <a:stretch>
            <a:fillRect/>
          </a:stretch>
        </p:blipFill>
        <p:spPr>
          <a:xfrm rot="16200000">
            <a:off x="6251602" y="4060796"/>
            <a:ext cx="2696563" cy="30077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145911-54E7-EBB5-F5DA-6C9F37380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605" y="4216400"/>
            <a:ext cx="4139995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74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03B1A-7443-56B0-AD99-BAD835130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Investigation reports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258CC-04F9-FDC2-55A4-A4517032B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4EC44A44-F700-B7AE-F98F-C0FB36EA3D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2553948"/>
              </p:ext>
            </p:extLst>
          </p:nvPr>
        </p:nvGraphicFramePr>
        <p:xfrm>
          <a:off x="574555" y="2129971"/>
          <a:ext cx="11029612" cy="3710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7403">
                  <a:extLst>
                    <a:ext uri="{9D8B030D-6E8A-4147-A177-3AD203B41FA5}">
                      <a16:colId xmlns:a16="http://schemas.microsoft.com/office/drawing/2014/main" val="2983349058"/>
                    </a:ext>
                  </a:extLst>
                </a:gridCol>
                <a:gridCol w="2757403">
                  <a:extLst>
                    <a:ext uri="{9D8B030D-6E8A-4147-A177-3AD203B41FA5}">
                      <a16:colId xmlns:a16="http://schemas.microsoft.com/office/drawing/2014/main" val="2765659841"/>
                    </a:ext>
                  </a:extLst>
                </a:gridCol>
                <a:gridCol w="2757403">
                  <a:extLst>
                    <a:ext uri="{9D8B030D-6E8A-4147-A177-3AD203B41FA5}">
                      <a16:colId xmlns:a16="http://schemas.microsoft.com/office/drawing/2014/main" val="2416161700"/>
                    </a:ext>
                  </a:extLst>
                </a:gridCol>
                <a:gridCol w="2757403">
                  <a:extLst>
                    <a:ext uri="{9D8B030D-6E8A-4147-A177-3AD203B41FA5}">
                      <a16:colId xmlns:a16="http://schemas.microsoft.com/office/drawing/2014/main" val="2561640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LFT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13/7/26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16/7/26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21/7/26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83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Total Bilirubin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300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Direct  bilirubin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946714"/>
                  </a:ext>
                </a:extLst>
              </a:tr>
              <a:tr h="3730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ALT/ AST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27/ 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0.9/12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0.9/12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6564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ALP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994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Total Protein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4.3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5.9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414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S. Albumin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6620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16.2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14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1.28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703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APTT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23.9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30.4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2287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915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B351F-789B-F47C-AF75-B0AB3EE8F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Investigation reports</a:t>
            </a:r>
            <a:endParaRPr lang="en-IN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20C7248-6834-97D4-4DF2-011F7F74A6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2455782"/>
              </p:ext>
            </p:extLst>
          </p:nvPr>
        </p:nvGraphicFramePr>
        <p:xfrm>
          <a:off x="450229" y="1865947"/>
          <a:ext cx="5471600" cy="34199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8381">
                  <a:extLst>
                    <a:ext uri="{9D8B030D-6E8A-4147-A177-3AD203B41FA5}">
                      <a16:colId xmlns:a16="http://schemas.microsoft.com/office/drawing/2014/main" val="3606487309"/>
                    </a:ext>
                  </a:extLst>
                </a:gridCol>
                <a:gridCol w="1838381">
                  <a:extLst>
                    <a:ext uri="{9D8B030D-6E8A-4147-A177-3AD203B41FA5}">
                      <a16:colId xmlns:a16="http://schemas.microsoft.com/office/drawing/2014/main" val="1506461173"/>
                    </a:ext>
                  </a:extLst>
                </a:gridCol>
                <a:gridCol w="1794838">
                  <a:extLst>
                    <a:ext uri="{9D8B030D-6E8A-4147-A177-3AD203B41FA5}">
                      <a16:colId xmlns:a16="http://schemas.microsoft.com/office/drawing/2014/main" val="2260391770"/>
                    </a:ext>
                  </a:extLst>
                </a:gridCol>
              </a:tblGrid>
              <a:tr h="997144">
                <a:tc>
                  <a:txBody>
                    <a:bodyPr/>
                    <a:lstStyle/>
                    <a:p>
                      <a:r>
                        <a:rPr lang="en-IN" dirty="0"/>
                        <a:t>PARAMETERS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13/7/26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18/7/26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609965"/>
                  </a:ext>
                </a:extLst>
              </a:tr>
              <a:tr h="400467">
                <a:tc>
                  <a:txBody>
                    <a:bodyPr/>
                    <a:lstStyle/>
                    <a:p>
                      <a:r>
                        <a:rPr lang="en-US" dirty="0"/>
                        <a:t>S. Amylase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327 U/L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33 </a:t>
                      </a:r>
                      <a:r>
                        <a:rPr lang="en-US" dirty="0"/>
                        <a:t>U/L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282683"/>
                  </a:ext>
                </a:extLst>
              </a:tr>
              <a:tr h="400467">
                <a:tc>
                  <a:txBody>
                    <a:bodyPr/>
                    <a:lstStyle/>
                    <a:p>
                      <a:r>
                        <a:rPr lang="en-US" dirty="0"/>
                        <a:t>S. Lipase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 U/L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10 </a:t>
                      </a:r>
                      <a:r>
                        <a:rPr lang="en-US" dirty="0"/>
                        <a:t>U/L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2375678"/>
                  </a:ext>
                </a:extLst>
              </a:tr>
              <a:tr h="400467">
                <a:tc>
                  <a:txBody>
                    <a:bodyPr/>
                    <a:lstStyle/>
                    <a:p>
                      <a:r>
                        <a:rPr lang="en-US" dirty="0"/>
                        <a:t>S. Calcium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8.8mg/dl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014736"/>
                  </a:ext>
                </a:extLst>
              </a:tr>
              <a:tr h="420422">
                <a:tc>
                  <a:txBody>
                    <a:bodyPr/>
                    <a:lstStyle/>
                    <a:p>
                      <a:r>
                        <a:rPr lang="en-US" dirty="0"/>
                        <a:t>S. Phosphorus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2.6mg/dl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3251349"/>
                  </a:ext>
                </a:extLst>
              </a:tr>
              <a:tr h="400467">
                <a:tc>
                  <a:txBody>
                    <a:bodyPr/>
                    <a:lstStyle/>
                    <a:p>
                      <a:r>
                        <a:rPr lang="en-IN" dirty="0"/>
                        <a:t>FBS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67533"/>
                  </a:ext>
                </a:extLst>
              </a:tr>
              <a:tr h="400467">
                <a:tc>
                  <a:txBody>
                    <a:bodyPr/>
                    <a:lstStyle/>
                    <a:p>
                      <a:r>
                        <a:rPr lang="en-IN" dirty="0"/>
                        <a:t>PPBS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9293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60B7519-8F10-56F5-C99D-F489DB4FDA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820114"/>
              </p:ext>
            </p:extLst>
          </p:nvPr>
        </p:nvGraphicFramePr>
        <p:xfrm>
          <a:off x="6226629" y="1854654"/>
          <a:ext cx="551497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8325">
                  <a:extLst>
                    <a:ext uri="{9D8B030D-6E8A-4147-A177-3AD203B41FA5}">
                      <a16:colId xmlns:a16="http://schemas.microsoft.com/office/drawing/2014/main" val="3585514984"/>
                    </a:ext>
                  </a:extLst>
                </a:gridCol>
                <a:gridCol w="1838325">
                  <a:extLst>
                    <a:ext uri="{9D8B030D-6E8A-4147-A177-3AD203B41FA5}">
                      <a16:colId xmlns:a16="http://schemas.microsoft.com/office/drawing/2014/main" val="1393209397"/>
                    </a:ext>
                  </a:extLst>
                </a:gridCol>
                <a:gridCol w="1838325">
                  <a:extLst>
                    <a:ext uri="{9D8B030D-6E8A-4147-A177-3AD203B41FA5}">
                      <a16:colId xmlns:a16="http://schemas.microsoft.com/office/drawing/2014/main" val="33114960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RFT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13/7/26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16/7/26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658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S. Urea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49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S. Creatinine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490552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B8DEFF3-3519-98B8-903F-33F05583FD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549323"/>
              </p:ext>
            </p:extLst>
          </p:nvPr>
        </p:nvGraphicFramePr>
        <p:xfrm>
          <a:off x="6226629" y="2967174"/>
          <a:ext cx="5514975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8325">
                  <a:extLst>
                    <a:ext uri="{9D8B030D-6E8A-4147-A177-3AD203B41FA5}">
                      <a16:colId xmlns:a16="http://schemas.microsoft.com/office/drawing/2014/main" val="1751101027"/>
                    </a:ext>
                  </a:extLst>
                </a:gridCol>
                <a:gridCol w="1838325">
                  <a:extLst>
                    <a:ext uri="{9D8B030D-6E8A-4147-A177-3AD203B41FA5}">
                      <a16:colId xmlns:a16="http://schemas.microsoft.com/office/drawing/2014/main" val="1229056923"/>
                    </a:ext>
                  </a:extLst>
                </a:gridCol>
                <a:gridCol w="1838325">
                  <a:extLst>
                    <a:ext uri="{9D8B030D-6E8A-4147-A177-3AD203B41FA5}">
                      <a16:colId xmlns:a16="http://schemas.microsoft.com/office/drawing/2014/main" val="36425458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S. Electrolytes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13/7/26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16/7/26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5375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139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921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836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32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33928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6037E4B-ED18-3B55-C5AD-816CE035D9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658154"/>
              </p:ext>
            </p:extLst>
          </p:nvPr>
        </p:nvGraphicFramePr>
        <p:xfrm>
          <a:off x="6226629" y="4983934"/>
          <a:ext cx="55149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7488">
                  <a:extLst>
                    <a:ext uri="{9D8B030D-6E8A-4147-A177-3AD203B41FA5}">
                      <a16:colId xmlns:a16="http://schemas.microsoft.com/office/drawing/2014/main" val="1121995632"/>
                    </a:ext>
                  </a:extLst>
                </a:gridCol>
                <a:gridCol w="2757488">
                  <a:extLst>
                    <a:ext uri="{9D8B030D-6E8A-4147-A177-3AD203B41FA5}">
                      <a16:colId xmlns:a16="http://schemas.microsoft.com/office/drawing/2014/main" val="11127951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Viral markers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2681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HbsAg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Neg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859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HCV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Neg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5477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VCTC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Non-reactive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8356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083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EDCB9-AA06-A5A0-404E-149378769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HAEMOGRAM WITH PERIPHERAL SMEAR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A2A53-7306-267B-EE53-530536ED0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4524208" cy="4677504"/>
          </a:xfrm>
        </p:spPr>
        <p:txBody>
          <a:bodyPr/>
          <a:lstStyle/>
          <a:p>
            <a:r>
              <a:rPr lang="en-US" dirty="0"/>
              <a:t>TLC- 8200/mm³</a:t>
            </a:r>
          </a:p>
          <a:p>
            <a:r>
              <a:rPr lang="en-US" dirty="0"/>
              <a:t>RBC- 2.87</a:t>
            </a:r>
          </a:p>
          <a:p>
            <a:r>
              <a:rPr lang="en-US" dirty="0"/>
              <a:t>Hb- 6.6 g/dl</a:t>
            </a:r>
          </a:p>
          <a:p>
            <a:r>
              <a:rPr lang="en-US" dirty="0"/>
              <a:t>HCT- 23%</a:t>
            </a:r>
          </a:p>
          <a:p>
            <a:r>
              <a:rPr lang="en-US" dirty="0"/>
              <a:t>PLT 1.63L/ mm³</a:t>
            </a:r>
          </a:p>
          <a:p>
            <a:r>
              <a:rPr lang="en-US" dirty="0"/>
              <a:t>MCV- 80.1fl</a:t>
            </a:r>
          </a:p>
          <a:p>
            <a:r>
              <a:rPr lang="en-US" dirty="0"/>
              <a:t>MCH- 23.0pg</a:t>
            </a:r>
          </a:p>
          <a:p>
            <a:r>
              <a:rPr lang="en-US" dirty="0"/>
              <a:t>MCHC- 28.7g/dl</a:t>
            </a:r>
          </a:p>
          <a:p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84237A-512F-5306-564A-B6DDFE1881B4}"/>
              </a:ext>
            </a:extLst>
          </p:cNvPr>
          <p:cNvSpPr txBox="1"/>
          <p:nvPr/>
        </p:nvSpPr>
        <p:spPr>
          <a:xfrm>
            <a:off x="5105400" y="2721429"/>
            <a:ext cx="65489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RBC- </a:t>
            </a:r>
            <a:r>
              <a:rPr lang="en-US" sz="2400" dirty="0" err="1"/>
              <a:t>Anisopoikilocytosis</a:t>
            </a:r>
            <a:r>
              <a:rPr lang="en-US" sz="2400" dirty="0"/>
              <a:t>. Hypochromic Microcytes and </a:t>
            </a:r>
            <a:r>
              <a:rPr lang="en-US" sz="2400" dirty="0" err="1"/>
              <a:t>polychromatophils</a:t>
            </a:r>
            <a:r>
              <a:rPr lang="en-US" sz="2400" dirty="0"/>
              <a:t> and elongated cells</a:t>
            </a:r>
          </a:p>
          <a:p>
            <a:r>
              <a:rPr lang="en-US" sz="2400" dirty="0"/>
              <a:t>WBC- normal count. No atypical cells seen</a:t>
            </a:r>
          </a:p>
          <a:p>
            <a:r>
              <a:rPr lang="en-US" sz="2400" dirty="0"/>
              <a:t>N 70% L 23% E 4% M 3%</a:t>
            </a:r>
          </a:p>
          <a:p>
            <a:r>
              <a:rPr lang="en-US" sz="2400" dirty="0"/>
              <a:t>PLT- normal in number and morphology</a:t>
            </a:r>
          </a:p>
          <a:p>
            <a:endParaRPr lang="en-US" sz="2400" dirty="0"/>
          </a:p>
          <a:p>
            <a:r>
              <a:rPr lang="en-IN" sz="2400" b="1" dirty="0"/>
              <a:t>IMPRESSION- </a:t>
            </a:r>
            <a:r>
              <a:rPr lang="en-US" sz="2400" dirty="0"/>
              <a:t>Hypochromic Microcytic anemia </a:t>
            </a:r>
          </a:p>
          <a:p>
            <a:r>
              <a:rPr lang="en-US" sz="2400" dirty="0"/>
              <a:t>Reticulocyte count 4.1 (RPI 1)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290989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FD300-172B-AFFD-0EC6-25CE7D582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Usg</a:t>
            </a:r>
            <a:r>
              <a:rPr lang="en-US" dirty="0"/>
              <a:t> abdomen and pelvis (13/7/26)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527AB-85E7-24FB-12D0-8CFEE313E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937657"/>
            <a:ext cx="11029615" cy="4920343"/>
          </a:xfrm>
        </p:spPr>
        <p:txBody>
          <a:bodyPr>
            <a:normAutofit/>
          </a:bodyPr>
          <a:lstStyle/>
          <a:p>
            <a:r>
              <a:rPr lang="en-IN" dirty="0"/>
              <a:t>LIVER: Measures l4.5.. cm. with normal echoes. No evidence of IHBR / CBD dilatation. No focal lesion. Portal vein appears normal</a:t>
            </a:r>
          </a:p>
          <a:p>
            <a:r>
              <a:rPr lang="en-IN" dirty="0"/>
              <a:t>GB: Distended. No evidence of calculus / Wall thickening </a:t>
            </a:r>
          </a:p>
          <a:p>
            <a:r>
              <a:rPr lang="en-IN" dirty="0"/>
              <a:t>PANCREAS : Normal in size and echoes. Pancreatic duet not dilated</a:t>
            </a:r>
          </a:p>
          <a:p>
            <a:r>
              <a:rPr lang="en-IN" dirty="0"/>
              <a:t>SPLEEN : Measures.11.5cms with normal echoes</a:t>
            </a:r>
          </a:p>
          <a:p>
            <a:r>
              <a:rPr lang="en-IN" dirty="0"/>
              <a:t>KIDNEY: RK Measures 9-5 x 4.3cms. with normal echoes. CMD+</a:t>
            </a:r>
          </a:p>
          <a:p>
            <a:pPr marL="0" indent="0">
              <a:buNone/>
            </a:pPr>
            <a:r>
              <a:rPr lang="en-IN" dirty="0"/>
              <a:t>                   LK Measures 10 x 5cms. with normal echoes. CMD+</a:t>
            </a:r>
          </a:p>
          <a:p>
            <a:pPr marL="0" indent="0">
              <a:buNone/>
            </a:pPr>
            <a:r>
              <a:rPr lang="en-IN" dirty="0"/>
              <a:t>                   No evidence of calculus or calycle dilation</a:t>
            </a:r>
          </a:p>
          <a:p>
            <a:r>
              <a:rPr lang="en-IN" dirty="0"/>
              <a:t>BLADDER: Distended. Mucosal irregularity with wall thickening. No evidence of Calculus / mass/ wall thickening</a:t>
            </a:r>
          </a:p>
          <a:p>
            <a:r>
              <a:rPr lang="en-IN" dirty="0"/>
              <a:t>No Ascites</a:t>
            </a:r>
          </a:p>
          <a:p>
            <a:r>
              <a:rPr lang="en-IN" dirty="0"/>
              <a:t>IMPRESSION: CYSTITIS</a:t>
            </a:r>
          </a:p>
        </p:txBody>
      </p:sp>
    </p:spTree>
    <p:extLst>
      <p:ext uri="{BB962C8B-B14F-4D97-AF65-F5344CB8AC3E}">
        <p14:creationId xmlns:p14="http://schemas.microsoft.com/office/powerpoint/2010/main" val="2133224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FB826-819E-C6FE-6A2D-0C773AFC8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GASTROENTEROLOGY OPINION (14/7/26)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164D8-A323-0D1D-C511-812C92C83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94475"/>
          </a:xfrm>
        </p:spPr>
        <p:txBody>
          <a:bodyPr>
            <a:normAutofit/>
          </a:bodyPr>
          <a:lstStyle/>
          <a:p>
            <a:r>
              <a:rPr lang="en-US" sz="2800" dirty="0"/>
              <a:t>IMPRESSION: CCP/ UGI BLEED ?NON-VARICEAL</a:t>
            </a:r>
          </a:p>
          <a:p>
            <a:r>
              <a:rPr lang="en-US" sz="2800" dirty="0"/>
              <a:t>ADVICE: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CECT Abdomen and pelvis to r/o </a:t>
            </a:r>
            <a:r>
              <a:rPr lang="en-US" sz="2800" dirty="0" err="1"/>
              <a:t>pseudoaneurysmal</a:t>
            </a:r>
            <a:r>
              <a:rPr lang="en-US" sz="2800" dirty="0"/>
              <a:t> bleed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/>
              <a:t>Inj</a:t>
            </a:r>
            <a:r>
              <a:rPr lang="en-US" sz="2800" dirty="0"/>
              <a:t> Pantoprazole 40mg IV BD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OGD fixed on 15/7/26 at 8am in SSB MGE II (306)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NPO from 10:00pm on 14/7/26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956347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E46A0-51B9-A7B0-FAAD-423394893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err="1"/>
              <a:t>OesophagoGastroDuodenoscopy</a:t>
            </a:r>
            <a:r>
              <a:rPr lang="en-IN" b="1" dirty="0"/>
              <a:t> (15/7/26)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50AA2-F4C4-E0C4-D4D5-137070CB4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u="sng" dirty="0" err="1"/>
              <a:t>Oesophagus</a:t>
            </a:r>
            <a:r>
              <a:rPr lang="en-US" sz="2800" dirty="0"/>
              <a:t>- Normal mucosa</a:t>
            </a:r>
          </a:p>
          <a:p>
            <a:r>
              <a:rPr lang="en-US" sz="2800" u="sng" dirty="0"/>
              <a:t>Stomach</a:t>
            </a:r>
            <a:r>
              <a:rPr lang="en-US" sz="2800" dirty="0"/>
              <a:t>- All parts of stomach appear normal</a:t>
            </a:r>
          </a:p>
          <a:p>
            <a:r>
              <a:rPr lang="en-US" sz="2800" u="sng" dirty="0"/>
              <a:t>Duodenum</a:t>
            </a:r>
            <a:r>
              <a:rPr lang="en-US" sz="2800" dirty="0"/>
              <a:t> part I and II- Normal</a:t>
            </a:r>
          </a:p>
          <a:p>
            <a:r>
              <a:rPr lang="en-US" sz="2800" b="1" u="sng" dirty="0"/>
              <a:t>Impression: </a:t>
            </a:r>
            <a:r>
              <a:rPr lang="en-US" sz="2800" b="1" dirty="0"/>
              <a:t>Normal study</a:t>
            </a:r>
            <a:endParaRPr lang="en-IN" sz="2800" b="1" dirty="0"/>
          </a:p>
        </p:txBody>
      </p:sp>
    </p:spTree>
    <p:extLst>
      <p:ext uri="{BB962C8B-B14F-4D97-AF65-F5344CB8AC3E}">
        <p14:creationId xmlns:p14="http://schemas.microsoft.com/office/powerpoint/2010/main" val="42136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2CF30-D20E-C682-C24E-6A877926D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Cect</a:t>
            </a:r>
            <a:r>
              <a:rPr lang="en-US" dirty="0"/>
              <a:t> abdomen and pelvis (16/7/26)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B4940-F812-7DCC-55EE-FF6DB4C6A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IN" dirty="0"/>
              <a:t>Liver: Normal in size (13.8 cm) and attenuation. IHBR not dilated. Left hepatic artery noted arising from left gastric artery</a:t>
            </a:r>
          </a:p>
          <a:p>
            <a:r>
              <a:rPr lang="en-IN" dirty="0"/>
              <a:t>GB: Normal.</a:t>
            </a:r>
          </a:p>
          <a:p>
            <a:r>
              <a:rPr lang="en-IN" dirty="0"/>
              <a:t>Spleen: Normal in size (11 cm) and attenuation.</a:t>
            </a:r>
          </a:p>
          <a:p>
            <a:r>
              <a:rPr lang="en-IN" dirty="0"/>
              <a:t>Pancreas:</a:t>
            </a:r>
          </a:p>
          <a:p>
            <a:r>
              <a:rPr lang="en-IN" b="1" dirty="0"/>
              <a:t>Mild diffuse pancreatic volume loss with diffuse coarse parenchymal calcifications, suggestive of chronic calcific pancreatitis.</a:t>
            </a:r>
          </a:p>
          <a:p>
            <a:r>
              <a:rPr lang="en-IN" dirty="0"/>
              <a:t>No peripancreatic inflammatory changes or fluid collection.</a:t>
            </a:r>
          </a:p>
          <a:p>
            <a:r>
              <a:rPr lang="en-IN" b="1" dirty="0"/>
              <a:t>A 4.2 × 3.9 cm partially thrombosed pseudoaneurysm arises from the distal splenic artery, located approximately 2.6 cm proximal to the splenic hilum.</a:t>
            </a:r>
          </a:p>
          <a:p>
            <a:r>
              <a:rPr lang="en-IN" b="1" dirty="0"/>
              <a:t>Intramural </a:t>
            </a:r>
            <a:r>
              <a:rPr lang="en-IN" b="1" dirty="0" err="1"/>
              <a:t>nonenhancing</a:t>
            </a:r>
            <a:r>
              <a:rPr lang="en-IN" b="1" dirty="0"/>
              <a:t> thrombus noted, max thickness measures 17mm</a:t>
            </a:r>
          </a:p>
          <a:p>
            <a:r>
              <a:rPr lang="en-IN" b="1" dirty="0"/>
              <a:t>Focal outpouching noted along </a:t>
            </a:r>
            <a:r>
              <a:rPr lang="en-IN" b="1" dirty="0" err="1"/>
              <a:t>Postero</a:t>
            </a:r>
            <a:r>
              <a:rPr lang="en-IN" b="1" dirty="0"/>
              <a:t>-superior aspect with mural thrombus</a:t>
            </a:r>
          </a:p>
          <a:p>
            <a:r>
              <a:rPr lang="en-IN" dirty="0"/>
              <a:t>Both kidneys: Normal in size and contour. Collecting systems normal. Right kidney measures 9.0 x 4.6 cm and left kidney 9.2 × 4.8 cm.</a:t>
            </a:r>
          </a:p>
          <a:p>
            <a:r>
              <a:rPr lang="en-IN" dirty="0"/>
              <a:t>Bladder: Normal.</a:t>
            </a:r>
          </a:p>
          <a:p>
            <a:r>
              <a:rPr lang="en-IN" dirty="0"/>
              <a:t>No abnormal dilatation of bowel loops / wall thickening noted.</a:t>
            </a:r>
          </a:p>
          <a:p>
            <a:r>
              <a:rPr lang="en-IN" dirty="0"/>
              <a:t>No evidence of free fluid in the abdomen and pelvis.</a:t>
            </a:r>
          </a:p>
          <a:p>
            <a:r>
              <a:rPr lang="en-IN" dirty="0"/>
              <a:t>No evidence of lymphadenopathy in the abdomen.</a:t>
            </a:r>
          </a:p>
          <a:p>
            <a:r>
              <a:rPr lang="en-IN" dirty="0"/>
              <a:t>Bony parts: No significant abnormality detected.</a:t>
            </a:r>
          </a:p>
          <a:p>
            <a:r>
              <a:rPr lang="en-IN" dirty="0"/>
              <a:t>IMPRESSION:</a:t>
            </a:r>
          </a:p>
          <a:p>
            <a:r>
              <a:rPr lang="en-IN" dirty="0"/>
              <a:t>• Known case of chronic calcific pancreatitis with partially thrombosed distal splenic artery pseudoaneurysm.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5DE1BD-2825-88BE-723A-4D7C32CAE5DA}"/>
              </a:ext>
            </a:extLst>
          </p:cNvPr>
          <p:cNvSpPr txBox="1"/>
          <p:nvPr/>
        </p:nvSpPr>
        <p:spPr>
          <a:xfrm>
            <a:off x="481096" y="1951672"/>
            <a:ext cx="11229807" cy="2954655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IN" sz="2400" b="1" dirty="0"/>
              <a:t>Mild diffuse pancreatic volume loss with diffuse coarse parenchymal calcifications, suggestive of chronic calcific pancreatitis.</a:t>
            </a:r>
          </a:p>
          <a:p>
            <a:r>
              <a:rPr lang="en-IN" sz="2400" dirty="0"/>
              <a:t>No peripancreatic inflammatory changes or fluid collection.</a:t>
            </a:r>
          </a:p>
          <a:p>
            <a:r>
              <a:rPr lang="en-IN" sz="2400" b="1" dirty="0"/>
              <a:t>A 4.2 × 3.9 cm partially thrombosed pseudoaneurysm arises from the distal splenic artery, located approximately 2.6 cm proximal to the splenic hilum.</a:t>
            </a:r>
          </a:p>
          <a:p>
            <a:r>
              <a:rPr lang="en-IN" sz="2400" b="1" dirty="0"/>
              <a:t>Intramural </a:t>
            </a:r>
            <a:r>
              <a:rPr lang="en-IN" sz="2400" b="1" dirty="0" err="1"/>
              <a:t>nonenhancing</a:t>
            </a:r>
            <a:r>
              <a:rPr lang="en-IN" sz="2400" b="1" dirty="0"/>
              <a:t> thrombus noted, max thickness measures 17mm</a:t>
            </a:r>
          </a:p>
          <a:p>
            <a:r>
              <a:rPr lang="en-IN" sz="2400" b="1" dirty="0"/>
              <a:t>Focal outpouching noted along </a:t>
            </a:r>
            <a:r>
              <a:rPr lang="en-IN" sz="2400" b="1" dirty="0" err="1"/>
              <a:t>Postero</a:t>
            </a:r>
            <a:r>
              <a:rPr lang="en-IN" sz="2400" b="1" dirty="0"/>
              <a:t>-superior aspect with mural thrombus</a:t>
            </a:r>
          </a:p>
          <a:p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149746-73B6-1A2B-1BFD-6ABC5F03AF0E}"/>
              </a:ext>
            </a:extLst>
          </p:cNvPr>
          <p:cNvSpPr txBox="1"/>
          <p:nvPr/>
        </p:nvSpPr>
        <p:spPr>
          <a:xfrm>
            <a:off x="581192" y="4989573"/>
            <a:ext cx="10820400" cy="1292662"/>
          </a:xfrm>
          <a:prstGeom prst="rect">
            <a:avLst/>
          </a:prstGeom>
          <a:solidFill>
            <a:schemeClr val="accent1">
              <a:lumMod val="10000"/>
              <a:lumOff val="9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IN" sz="2000" dirty="0"/>
              <a:t>IMPRESSION:</a:t>
            </a:r>
          </a:p>
          <a:p>
            <a:r>
              <a:rPr lang="en-IN" sz="2000" dirty="0"/>
              <a:t>• Known case of chronic calcific pancreatitis with partially thrombosed distal splenic artery pseudoaneurysm</a:t>
            </a:r>
            <a:r>
              <a:rPr lang="en-IN" dirty="0"/>
              <a:t>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7430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B6A4F-0491-2553-F518-1678928E4E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3200" dirty="0"/>
              <a:t>29year old male was referred from </a:t>
            </a:r>
            <a:r>
              <a:rPr lang="en-IN" sz="3200" dirty="0" err="1"/>
              <a:t>Dindigul</a:t>
            </a:r>
            <a:r>
              <a:rPr lang="en-IN" sz="3200" dirty="0"/>
              <a:t> GMCH with the complaints of</a:t>
            </a:r>
          </a:p>
          <a:p>
            <a:r>
              <a:rPr lang="en-IN" sz="3200" dirty="0"/>
              <a:t>Easy </a:t>
            </a:r>
            <a:r>
              <a:rPr lang="en-IN" sz="3200" dirty="0" err="1"/>
              <a:t>fatigueability</a:t>
            </a:r>
            <a:r>
              <a:rPr lang="en-IN" sz="3200" dirty="0"/>
              <a:t> since 1month</a:t>
            </a:r>
          </a:p>
          <a:p>
            <a:r>
              <a:rPr lang="en-IN" sz="3200" dirty="0"/>
              <a:t>Passage of black tarry stools since 10days</a:t>
            </a:r>
          </a:p>
          <a:p>
            <a:r>
              <a:rPr lang="en-IN" sz="3200" dirty="0"/>
              <a:t>Vomiting with blood 2episodes</a:t>
            </a:r>
          </a:p>
        </p:txBody>
      </p:sp>
    </p:spTree>
    <p:extLst>
      <p:ext uri="{BB962C8B-B14F-4D97-AF65-F5344CB8AC3E}">
        <p14:creationId xmlns:p14="http://schemas.microsoft.com/office/powerpoint/2010/main" val="34117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0FABA-6234-E2A7-27B0-2D57592A6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seen by interventional radiologist (18/7/26)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17AC3-3307-77F9-9AF9-BAB559D00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28" y="1796144"/>
            <a:ext cx="11175379" cy="4855028"/>
          </a:xfrm>
        </p:spPr>
        <p:txBody>
          <a:bodyPr>
            <a:noAutofit/>
          </a:bodyPr>
          <a:lstStyle/>
          <a:p>
            <a:r>
              <a:rPr lang="en-US" sz="2000" dirty="0"/>
              <a:t>Diagnosis- Chronic calcific pancreatitis with distal splenic artery pseudoaneurysm</a:t>
            </a:r>
          </a:p>
          <a:p>
            <a:r>
              <a:rPr lang="en-US" sz="2000" dirty="0"/>
              <a:t>CT Angiography: Aneurysm of size 2.4x2.2cm arising from the distal splenic artery just before the hilum</a:t>
            </a:r>
          </a:p>
          <a:p>
            <a:r>
              <a:rPr lang="en-US" sz="2000" dirty="0"/>
              <a:t>USG Screening: Saccular aneurysm of size 2.4x2.2cm is noted in the distal splenic artery showing yin-yang sign</a:t>
            </a:r>
          </a:p>
          <a:p>
            <a:r>
              <a:rPr lang="en-US" sz="2000" dirty="0"/>
              <a:t>GB- No e/o calculi</a:t>
            </a:r>
          </a:p>
          <a:p>
            <a:r>
              <a:rPr lang="en-US" sz="2000" dirty="0"/>
              <a:t>LIVER- No IHBR dilatation</a:t>
            </a:r>
          </a:p>
          <a:p>
            <a:r>
              <a:rPr lang="en-US" sz="2000" dirty="0"/>
              <a:t>No e/o significant intra-abdominal collection</a:t>
            </a:r>
          </a:p>
          <a:p>
            <a:r>
              <a:rPr lang="en-US" sz="2000" dirty="0"/>
              <a:t>No e/o free fluid in pelvis</a:t>
            </a:r>
          </a:p>
          <a:p>
            <a:r>
              <a:rPr lang="en-US" sz="2000" dirty="0"/>
              <a:t>PLAN: Endovascular angio-embolization under DSA guidance</a:t>
            </a:r>
          </a:p>
          <a:p>
            <a:r>
              <a:rPr lang="en-US" sz="2000" dirty="0"/>
              <a:t>ADVICE: Serial Hb monitoring. Review with </a:t>
            </a:r>
            <a:r>
              <a:rPr lang="en-US" sz="2000" dirty="0" err="1"/>
              <a:t>anaesthesia</a:t>
            </a:r>
            <a:r>
              <a:rPr lang="en-US" sz="2000" dirty="0"/>
              <a:t> assessment under LA/MAC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2822998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615831-1A27-6971-753F-6F4DD22C60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952"/>
          <a:stretch>
            <a:fillRect/>
          </a:stretch>
        </p:blipFill>
        <p:spPr>
          <a:xfrm>
            <a:off x="435427" y="1395881"/>
            <a:ext cx="5143500" cy="54210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AFBCF8-4E3B-FD9B-D874-5A2AE55756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508" b="14445"/>
          <a:stretch>
            <a:fillRect/>
          </a:stretch>
        </p:blipFill>
        <p:spPr>
          <a:xfrm>
            <a:off x="6613075" y="1371600"/>
            <a:ext cx="5143500" cy="5421086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F0F45227-3075-4DB6-68FB-8D12D39D4406}"/>
              </a:ext>
            </a:extLst>
          </p:cNvPr>
          <p:cNvSpPr/>
          <p:nvPr/>
        </p:nvSpPr>
        <p:spPr>
          <a:xfrm rot="13732214">
            <a:off x="2714363" y="4099268"/>
            <a:ext cx="870857" cy="544285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C47BF-7927-5B81-4DB1-8EE2B448E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12500">
            <a:off x="3549272" y="3969902"/>
            <a:ext cx="2370407" cy="23722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42220B-B539-6C64-D99C-50D4EC13EB65}"/>
              </a:ext>
            </a:extLst>
          </p:cNvPr>
          <p:cNvSpPr txBox="1"/>
          <p:nvPr/>
        </p:nvSpPr>
        <p:spPr>
          <a:xfrm>
            <a:off x="3815640" y="6447635"/>
            <a:ext cx="2209603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YIN-YANG SIGN</a:t>
            </a:r>
            <a:endParaRPr lang="en-IN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6ADA55-BBF7-5714-B757-4D39ACFEC72C}"/>
              </a:ext>
            </a:extLst>
          </p:cNvPr>
          <p:cNvSpPr txBox="1"/>
          <p:nvPr/>
        </p:nvSpPr>
        <p:spPr>
          <a:xfrm>
            <a:off x="435427" y="841883"/>
            <a:ext cx="558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DISTAL SPLENIC ARTERY PSEUDOANEURYSM:</a:t>
            </a:r>
            <a:endParaRPr lang="en-IN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42D92D-7B93-9810-B8E2-B9096CAF1E43}"/>
              </a:ext>
            </a:extLst>
          </p:cNvPr>
          <p:cNvSpPr txBox="1"/>
          <p:nvPr/>
        </p:nvSpPr>
        <p:spPr>
          <a:xfrm>
            <a:off x="6738257" y="841883"/>
            <a:ext cx="3249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NORMAL GALL BLADDER</a:t>
            </a:r>
            <a:r>
              <a:rPr lang="en-US" dirty="0"/>
              <a:t>: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7818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CD190-4CF2-6235-BE30-7DEE7B77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GIVEN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13211-372D-52E5-4B37-00FA84BB3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92447"/>
          </a:xfrm>
        </p:spPr>
        <p:txBody>
          <a:bodyPr/>
          <a:lstStyle/>
          <a:p>
            <a:r>
              <a:rPr lang="en-US" sz="2800" dirty="0"/>
              <a:t>2 PRBC transfusion</a:t>
            </a:r>
          </a:p>
          <a:p>
            <a:r>
              <a:rPr lang="en-US" sz="2800" dirty="0" err="1"/>
              <a:t>Inj</a:t>
            </a:r>
            <a:r>
              <a:rPr lang="en-US" sz="2800" dirty="0"/>
              <a:t> Pantoprazole 40mg IV BD</a:t>
            </a:r>
          </a:p>
          <a:p>
            <a:r>
              <a:rPr lang="en-US" sz="2800" dirty="0"/>
              <a:t>FST OD</a:t>
            </a:r>
          </a:p>
          <a:p>
            <a:r>
              <a:rPr lang="en-US" sz="2800" dirty="0"/>
              <a:t>T Vitamin C OD</a:t>
            </a:r>
          </a:p>
          <a:p>
            <a:r>
              <a:rPr lang="en-US" sz="2800" dirty="0"/>
              <a:t>BCT OD</a:t>
            </a:r>
          </a:p>
          <a:p>
            <a:r>
              <a:rPr lang="en-US" sz="2800" dirty="0"/>
              <a:t>SELECTIVE SPLENIC ARTERY ANGIOGRAPHY AND COIL EMBOLIZATION OF DISTAL SPLENIC ARTERY PSUDOANEURYSM UNDER LA AND FLUOROSCOPY GUIDANCE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27951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09AC9C-7FD2-664B-9513-E6C7C1452C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352" t="23968" r="26974" b="41587"/>
          <a:stretch>
            <a:fillRect/>
          </a:stretch>
        </p:blipFill>
        <p:spPr>
          <a:xfrm>
            <a:off x="1" y="0"/>
            <a:ext cx="6096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B38330-938C-B174-2CAC-AD2EF54E4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6115" y="0"/>
            <a:ext cx="5725885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366C620C-D5DD-1F3E-1D58-2EE9FB87F044}"/>
              </a:ext>
            </a:extLst>
          </p:cNvPr>
          <p:cNvSpPr/>
          <p:nvPr/>
        </p:nvSpPr>
        <p:spPr>
          <a:xfrm>
            <a:off x="8011885" y="2864980"/>
            <a:ext cx="2013858" cy="1935620"/>
          </a:xfrm>
          <a:prstGeom prst="ellipse">
            <a:avLst/>
          </a:prstGeom>
          <a:noFill/>
          <a:ln w="762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38979-1C64-B221-5458-B107CECD6307}"/>
              </a:ext>
            </a:extLst>
          </p:cNvPr>
          <p:cNvSpPr txBox="1"/>
          <p:nvPr/>
        </p:nvSpPr>
        <p:spPr>
          <a:xfrm>
            <a:off x="9252856" y="5172752"/>
            <a:ext cx="293914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DISTAL SPLENIC ARTERY PSEUDO ANEURYSM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0774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03E4D3-FD50-7012-58D2-436F5D5DBB81}"/>
              </a:ext>
            </a:extLst>
          </p:cNvPr>
          <p:cNvSpPr txBox="1"/>
          <p:nvPr/>
        </p:nvSpPr>
        <p:spPr>
          <a:xfrm>
            <a:off x="511628" y="725269"/>
            <a:ext cx="4944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Embolization using coils using anchor technique and gel foam plugging</a:t>
            </a:r>
            <a:endParaRPr lang="en-IN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85016E-78A9-A4AC-F2FA-21B7DB697E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366" b="5555"/>
          <a:stretch>
            <a:fillRect/>
          </a:stretch>
        </p:blipFill>
        <p:spPr>
          <a:xfrm>
            <a:off x="511628" y="1371600"/>
            <a:ext cx="5143500" cy="51489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D4C152E-DF89-1F1F-B1E5-3CF233E8359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540" b="4920"/>
          <a:stretch>
            <a:fillRect/>
          </a:stretch>
        </p:blipFill>
        <p:spPr>
          <a:xfrm>
            <a:off x="6735536" y="1197428"/>
            <a:ext cx="5143500" cy="56605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37D462-50B3-FE42-324C-78BC80667D98}"/>
              </a:ext>
            </a:extLst>
          </p:cNvPr>
          <p:cNvSpPr txBox="1"/>
          <p:nvPr/>
        </p:nvSpPr>
        <p:spPr>
          <a:xfrm>
            <a:off x="6619000" y="536806"/>
            <a:ext cx="5143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Final check </a:t>
            </a:r>
            <a:r>
              <a:rPr lang="en-US" b="1" dirty="0" err="1"/>
              <a:t>angio</a:t>
            </a:r>
            <a:r>
              <a:rPr lang="en-US" b="1" dirty="0"/>
              <a:t> preserving upper pole branches of spleen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5293375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WhatsApp Video 2026-07-25 at 10.38.33 AM">
            <a:hlinkClick r:id="" action="ppaction://media"/>
            <a:extLst>
              <a:ext uri="{FF2B5EF4-FFF2-40B4-BE49-F238E27FC236}">
                <a16:creationId xmlns:a16="http://schemas.microsoft.com/office/drawing/2014/main" id="{D20031A8-8E36-493F-CBC6-72BFDB55B152}"/>
              </a:ext>
            </a:extLst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81250" y="0"/>
            <a:ext cx="6632121" cy="6859693"/>
          </a:xfrm>
        </p:spPr>
      </p:pic>
    </p:spTree>
    <p:extLst>
      <p:ext uri="{BB962C8B-B14F-4D97-AF65-F5344CB8AC3E}">
        <p14:creationId xmlns:p14="http://schemas.microsoft.com/office/powerpoint/2010/main" val="219125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A5789A-6D42-0969-50C7-1E1D51035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707" y="0"/>
            <a:ext cx="4919039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86F155-BA46-9EF1-B20A-733817708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1255" y="0"/>
            <a:ext cx="46270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0261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F7309-1A5D-3E7C-FAC2-295FD3ECD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PROCEDURE STATUS OF THE PATIENT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15932-E913-82CB-7F87-774A377B2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234925"/>
            <a:ext cx="5148943" cy="41985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Conscious, Oriented</a:t>
            </a:r>
          </a:p>
          <a:p>
            <a:pPr marL="0" indent="0">
              <a:buNone/>
            </a:pPr>
            <a:r>
              <a:rPr lang="en-US" sz="2000" dirty="0"/>
              <a:t>Afebrile</a:t>
            </a:r>
          </a:p>
          <a:p>
            <a:pPr marL="0" indent="0">
              <a:buNone/>
            </a:pPr>
            <a:r>
              <a:rPr lang="en-US" sz="2000" dirty="0"/>
              <a:t>Comfortable at rest</a:t>
            </a:r>
          </a:p>
          <a:p>
            <a:pPr marL="0" indent="0">
              <a:buNone/>
            </a:pPr>
            <a:r>
              <a:rPr lang="en-IN" sz="2000" dirty="0"/>
              <a:t>No Pallor/ Icterus</a:t>
            </a:r>
          </a:p>
          <a:p>
            <a:r>
              <a:rPr lang="en-US" sz="2000" b="1" dirty="0"/>
              <a:t>VITALS: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BP 110/70mmHg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PR 62/min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SpO2 99% 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RR 16/min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639519-C5BC-BE47-5E61-862A4FF20C09}"/>
              </a:ext>
            </a:extLst>
          </p:cNvPr>
          <p:cNvSpPr txBox="1"/>
          <p:nvPr/>
        </p:nvSpPr>
        <p:spPr>
          <a:xfrm>
            <a:off x="6487886" y="24492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FF3E65-1F27-7425-4A35-FCC2FC7834A7}"/>
              </a:ext>
            </a:extLst>
          </p:cNvPr>
          <p:cNvSpPr txBox="1"/>
          <p:nvPr/>
        </p:nvSpPr>
        <p:spPr>
          <a:xfrm>
            <a:off x="6096000" y="2351315"/>
            <a:ext cx="5638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/>
              <a:t>S/E:</a:t>
            </a:r>
          </a:p>
          <a:p>
            <a:r>
              <a:rPr lang="en-IN" sz="2400" dirty="0"/>
              <a:t>CVS- S1S2 +, No murmur</a:t>
            </a:r>
          </a:p>
          <a:p>
            <a:r>
              <a:rPr lang="en-IN" sz="2400" dirty="0"/>
              <a:t>RS- B/L AE +, Normal vesicular breath sounds</a:t>
            </a:r>
          </a:p>
          <a:p>
            <a:r>
              <a:rPr lang="en-IN" sz="2400" dirty="0"/>
              <a:t>PA- Soft, Non tender, BS+, No organomegaly</a:t>
            </a:r>
          </a:p>
          <a:p>
            <a:r>
              <a:rPr lang="en-IN" sz="2400" dirty="0"/>
              <a:t>CNS- Conscious, Oriented</a:t>
            </a:r>
          </a:p>
          <a:p>
            <a:endParaRPr lang="en-IN" sz="2400" dirty="0"/>
          </a:p>
          <a:p>
            <a:r>
              <a:rPr lang="en-IN" sz="2400" dirty="0"/>
              <a:t>No further episodes of melaena post procedure.</a:t>
            </a:r>
          </a:p>
        </p:txBody>
      </p:sp>
    </p:spTree>
    <p:extLst>
      <p:ext uri="{BB962C8B-B14F-4D97-AF65-F5344CB8AC3E}">
        <p14:creationId xmlns:p14="http://schemas.microsoft.com/office/powerpoint/2010/main" val="692429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467B6-6170-0A95-EA2C-C1BA4B021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HEMOSUCCUS PANCREATICUS</a:t>
            </a:r>
            <a:endParaRPr lang="en-IN" sz="4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A2616D-4C27-C94D-A064-BB03E3E8ADB6}"/>
              </a:ext>
            </a:extLst>
          </p:cNvPr>
          <p:cNvSpPr txBox="1"/>
          <p:nvPr/>
        </p:nvSpPr>
        <p:spPr>
          <a:xfrm>
            <a:off x="128015" y="1715956"/>
            <a:ext cx="1135216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Hemosuccus</a:t>
            </a:r>
            <a:r>
              <a:rPr lang="en-US" sz="2400" dirty="0"/>
              <a:t> </a:t>
            </a:r>
            <a:r>
              <a:rPr lang="en-US" sz="2400" dirty="0" err="1"/>
              <a:t>pancreaticus</a:t>
            </a:r>
            <a:r>
              <a:rPr lang="en-US" sz="2400" dirty="0"/>
              <a:t> is a rare but life-threatening, obscure cause of upper gastrointestinal bleeding through the main pancreatic duct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Characterized by intermittent upper gastrointestinal bleeding from the ampulla of  Vater into the duodenum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Difficult diagnosis due to its rarity, intermittent nature of the hemorrhage, and peculiar clinical presentation.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It is still considered a surgical problem but advances in medical therapy may enable clinically stable patients to undergo less-invasive angiographic embolization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It predominantly occurs in the settings of chronic pancreatitis, aneurysms of peripancreatic vessels, and pancreatic tumors</a:t>
            </a:r>
          </a:p>
          <a:p>
            <a:endParaRPr lang="en-IN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714893-B8A7-F49E-C2FB-01EF34666F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64" t="16826" r="6247" b="6951"/>
          <a:stretch>
            <a:fillRect/>
          </a:stretch>
        </p:blipFill>
        <p:spPr>
          <a:xfrm>
            <a:off x="330594" y="2512321"/>
            <a:ext cx="11149585" cy="434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189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3A68B9-A0CC-BF3F-59B6-06643D173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16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B7BEC-986A-8CD8-54A8-7CD788E8D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HISTORY OF PRESENTING ILLNESS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84A97-FEDD-08CE-E243-BF0E8EAC3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153608" cy="4590418"/>
          </a:xfrm>
        </p:spPr>
        <p:txBody>
          <a:bodyPr/>
          <a:lstStyle/>
          <a:p>
            <a:r>
              <a:rPr lang="en-IN" sz="2400" dirty="0"/>
              <a:t>Patient  was apparently alright until he complained of easy </a:t>
            </a:r>
            <a:r>
              <a:rPr lang="en-IN" sz="2400" dirty="0" err="1"/>
              <a:t>fatigueability</a:t>
            </a:r>
            <a:r>
              <a:rPr lang="en-IN" sz="2400" dirty="0"/>
              <a:t> since 1 month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Insidious in onset, gradually progressive. Associated with breathlessness on exertion</a:t>
            </a:r>
          </a:p>
          <a:p>
            <a:r>
              <a:rPr lang="en-IN" sz="2400" dirty="0"/>
              <a:t>Passage of black tarry stools since 10days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2-3 episodes each day</a:t>
            </a:r>
          </a:p>
          <a:p>
            <a:r>
              <a:rPr lang="en-IN" sz="2400" dirty="0"/>
              <a:t>Blood in vomitus 2 episodes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Approximately 50ml each episode,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Bright red coloured</a:t>
            </a:r>
          </a:p>
          <a:p>
            <a:pPr marL="0" indent="0">
              <a:buNone/>
            </a:pPr>
            <a:r>
              <a:rPr lang="en-IN" sz="2400" dirty="0"/>
              <a:t>Not associated with abdomen pain/ fever/ abdominal distension/ yellowish discolouration of skin &amp; mucous membranes/ altered sensorium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237356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FF282-0879-9BDC-63CC-852CB4419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CLINICAL FEATURES</a:t>
            </a:r>
            <a:endParaRPr lang="en-IN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CA0AA-7DEE-6A55-9E6B-38151AC53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668" y="2384985"/>
            <a:ext cx="11338664" cy="3770859"/>
          </a:xfrm>
        </p:spPr>
        <p:txBody>
          <a:bodyPr>
            <a:noAutofit/>
          </a:bodyPr>
          <a:lstStyle/>
          <a:p>
            <a:r>
              <a:rPr lang="en-US" sz="2400" dirty="0"/>
              <a:t>The clinical presentation in these patients is varied but a 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triad of epigastric pain, gastrointestinal bleeding and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</a:rPr>
              <a:t>hyperamylasaemia</a:t>
            </a:r>
            <a:r>
              <a:rPr lang="en-US" sz="2400" dirty="0"/>
              <a:t> has been encountered in a vast majority of patients</a:t>
            </a:r>
          </a:p>
          <a:p>
            <a:r>
              <a:rPr lang="en-US" sz="2400" b="1" dirty="0"/>
              <a:t>Melena</a:t>
            </a:r>
            <a:r>
              <a:rPr lang="en-US" sz="2400" dirty="0"/>
              <a:t> is the most frequently observed form of upper gastrointestinal bleeding followed by </a:t>
            </a:r>
            <a:r>
              <a:rPr lang="en-US" sz="2400" b="1" dirty="0"/>
              <a:t>hematemesis.</a:t>
            </a:r>
            <a:r>
              <a:rPr lang="en-US" sz="2400" dirty="0"/>
              <a:t> The bleeding is intermittent and usually not very severe even though it has an arterial origin. </a:t>
            </a:r>
          </a:p>
          <a:p>
            <a:r>
              <a:rPr lang="en-US" sz="2400" b="1" dirty="0"/>
              <a:t>Epigastric pain </a:t>
            </a:r>
            <a:r>
              <a:rPr lang="en-US" sz="2400" dirty="0"/>
              <a:t>predominantly results from increased pressure in the pancreatic duct due to blood clots-related obstruction. In these patients, serum amylase elevates secondary to the concurrent presence of acute pancreatitis </a:t>
            </a:r>
          </a:p>
          <a:p>
            <a:r>
              <a:rPr lang="en-US" sz="2400" dirty="0"/>
              <a:t>Nausea, vomiting, unintentional weight loss, a palpable aneurysmal mass, hemodynamic compromise, and/or jaundice due to bile duct obstruction by pancreatic head masses are among other notable clinical features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9532569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A1582E-92CC-B93D-AD86-3484A782DE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40" t="27779" r="2589" b="22539"/>
          <a:stretch>
            <a:fillRect/>
          </a:stretch>
        </p:blipFill>
        <p:spPr>
          <a:xfrm>
            <a:off x="468086" y="1905000"/>
            <a:ext cx="11299371" cy="445008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D1F9762-22C4-832E-DA6C-8D5E7EFB7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common and uncommon associations of </a:t>
            </a:r>
            <a:r>
              <a:rPr lang="en-US" b="1" dirty="0" err="1"/>
              <a:t>hemosuccus</a:t>
            </a:r>
            <a:r>
              <a:rPr lang="en-US" b="1" dirty="0"/>
              <a:t> </a:t>
            </a:r>
            <a:r>
              <a:rPr lang="en-US" b="1" dirty="0" err="1"/>
              <a:t>pancreaticus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348727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F8056-663C-FA83-56A8-96B94B1CD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APPROACH TO DIAGNOSIS</a:t>
            </a:r>
            <a:endParaRPr lang="en-IN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FD4B5-CB35-F0C8-3DE3-AEA572622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579533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OGD</a:t>
            </a:r>
            <a:r>
              <a:rPr lang="en-US" sz="2400" dirty="0"/>
              <a:t>- only about 30% cases may be diagnosed. To rule out other causes of UGI bleed</a:t>
            </a:r>
          </a:p>
          <a:p>
            <a:r>
              <a:rPr lang="en-IN" sz="2400" b="1" u="sng" dirty="0"/>
              <a:t>CT abdomen with contrast- </a:t>
            </a:r>
            <a:r>
              <a:rPr lang="en-US" sz="2400" dirty="0"/>
              <a:t>identifies the pancreatic parenchymal etiology but also demonstrates radiological signs of peripancreatic cystic and aneurysmal lesions</a:t>
            </a:r>
          </a:p>
          <a:p>
            <a:r>
              <a:rPr lang="en-US" sz="2400" b="1" u="sng" dirty="0"/>
              <a:t>To localize the site of bleeding: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Side viewing endoscope used in ERCP- higher yield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Endoscopic retrograde cholangiopancreatography (ERCP)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Endoscopic ultrasound (EUS)</a:t>
            </a:r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260282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C24DF-1717-871C-5E91-0F90E1F6E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TREATMENT options</a:t>
            </a:r>
            <a:endParaRPr lang="en-IN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E0A67-0980-FF57-3D40-3BAF72DF3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715956"/>
            <a:ext cx="10925008" cy="4677504"/>
          </a:xfrm>
        </p:spPr>
        <p:txBody>
          <a:bodyPr>
            <a:normAutofit/>
          </a:bodyPr>
          <a:lstStyle/>
          <a:p>
            <a:r>
              <a:rPr lang="en-US" sz="2000" dirty="0"/>
              <a:t>The treatment is largely based on the location and size of the involved peripancreatic artery. </a:t>
            </a:r>
          </a:p>
          <a:p>
            <a:r>
              <a:rPr lang="en-US" sz="2000" dirty="0"/>
              <a:t>If the artery is localized and the size is small, </a:t>
            </a:r>
            <a:r>
              <a:rPr lang="en-US" sz="2000" u="sng" dirty="0"/>
              <a:t>stent or coil angiographic embolization </a:t>
            </a:r>
            <a:r>
              <a:rPr lang="en-US" sz="2000" dirty="0"/>
              <a:t>is the initial therapeutic choice to achieve hemostasis, with a procedural success rate ranging from 79% to 100%. </a:t>
            </a:r>
          </a:p>
          <a:p>
            <a:r>
              <a:rPr lang="en-US" sz="2000" dirty="0"/>
              <a:t>Recently, balloon-assisted coil embolization has shown remarkable outcomes in this regard. </a:t>
            </a:r>
          </a:p>
          <a:p>
            <a:r>
              <a:rPr lang="en-US" sz="2000" dirty="0"/>
              <a:t>However, it is notable that the embolotherapy has been associated with complications such as bowel ischemia, splenic infarct, infected aneurysm, and organ ischemia.</a:t>
            </a:r>
          </a:p>
          <a:p>
            <a:r>
              <a:rPr lang="en-US" sz="2000" u="sng" dirty="0"/>
              <a:t>Surgical intervention </a:t>
            </a:r>
            <a:r>
              <a:rPr lang="en-US" sz="2000" dirty="0"/>
              <a:t>is indicated for hemorrhage from relatively large-caliber arteries, especially in cases with failed embolization, uncontrolled bleeding, and persistent hemodynamic compromise - Pancreatic duct ligature, pseudoaneurysm exclusion with arterial-end ligation, resection of the pancreas, and pancreatic pseudocyst drainage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40331347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8C93CB2-F51A-5BA2-167A-E6703418C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272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7D130-3D72-FCE4-9A93-25EA8923D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PAST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BF685-D70D-BB77-2936-1697D47C2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800" dirty="0"/>
              <a:t>No h/o similar illness in the past</a:t>
            </a:r>
          </a:p>
          <a:p>
            <a:r>
              <a:rPr lang="en-IN" sz="2800" dirty="0"/>
              <a:t>No h/o regular medications</a:t>
            </a:r>
          </a:p>
          <a:p>
            <a:r>
              <a:rPr lang="en-IN" sz="2800" dirty="0"/>
              <a:t>No h/o SHTN/T2DM/CAD/CLD</a:t>
            </a:r>
          </a:p>
        </p:txBody>
      </p:sp>
    </p:spTree>
    <p:extLst>
      <p:ext uri="{BB962C8B-B14F-4D97-AF65-F5344CB8AC3E}">
        <p14:creationId xmlns:p14="http://schemas.microsoft.com/office/powerpoint/2010/main" val="1788387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A8EF3-E627-2BA9-E1CB-769203403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PERSONAL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A41EE-4FFB-E60E-F338-C16B7A3EC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/>
              <a:t>Consumes mixed diet</a:t>
            </a:r>
          </a:p>
          <a:p>
            <a:r>
              <a:rPr lang="en-IN" sz="2400" dirty="0"/>
              <a:t>Non smoker</a:t>
            </a:r>
          </a:p>
          <a:p>
            <a:r>
              <a:rPr lang="en-IN" sz="2400" dirty="0"/>
              <a:t>Alcoholic for 6 years- consumes 250ml of Brandy 3days/week since 3years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sz="2400" dirty="0"/>
              <a:t>Last intake 2months back</a:t>
            </a:r>
          </a:p>
        </p:txBody>
      </p:sp>
    </p:spTree>
    <p:extLst>
      <p:ext uri="{BB962C8B-B14F-4D97-AF65-F5344CB8AC3E}">
        <p14:creationId xmlns:p14="http://schemas.microsoft.com/office/powerpoint/2010/main" val="1422510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442BA-882E-E100-015A-B43CFB622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TREATMENT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10656-7D32-6EE7-DAF9-60B41F8F7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sz="2400" dirty="0"/>
              <a:t>Patient received the following treatment in </a:t>
            </a:r>
            <a:r>
              <a:rPr lang="en-IN" sz="2400" dirty="0" err="1"/>
              <a:t>Dindigul</a:t>
            </a:r>
            <a:r>
              <a:rPr lang="en-IN" sz="2400" dirty="0"/>
              <a:t> GMCH from 5/7/26 to 13/7/26</a:t>
            </a:r>
          </a:p>
          <a:p>
            <a:r>
              <a:rPr lang="en-IN" sz="2400" dirty="0"/>
              <a:t>6 PRBC + 2 PLT transfusion</a:t>
            </a:r>
          </a:p>
          <a:p>
            <a:r>
              <a:rPr lang="en-IN" sz="2400" dirty="0" err="1"/>
              <a:t>Inj</a:t>
            </a:r>
            <a:r>
              <a:rPr lang="en-IN" sz="2400" dirty="0"/>
              <a:t> Vitamin K OD</a:t>
            </a:r>
          </a:p>
          <a:p>
            <a:r>
              <a:rPr lang="en-IN" sz="2400" dirty="0" err="1"/>
              <a:t>Inj</a:t>
            </a:r>
            <a:r>
              <a:rPr lang="en-IN" sz="2400" dirty="0"/>
              <a:t> Pantoprazole 40mg IV BD</a:t>
            </a:r>
          </a:p>
          <a:p>
            <a:r>
              <a:rPr lang="en-IN" sz="2400" dirty="0" err="1"/>
              <a:t>Inj</a:t>
            </a:r>
            <a:r>
              <a:rPr lang="en-IN" sz="2400" dirty="0"/>
              <a:t> Iron sucrose 100mg in 100ml NS IV</a:t>
            </a:r>
          </a:p>
          <a:p>
            <a:r>
              <a:rPr lang="en-IN" sz="2400" dirty="0" err="1"/>
              <a:t>Inj</a:t>
            </a:r>
            <a:r>
              <a:rPr lang="en-IN" sz="2400" dirty="0"/>
              <a:t> Ondansetron 8mg IV BD</a:t>
            </a:r>
          </a:p>
          <a:p>
            <a:r>
              <a:rPr lang="en-IN" sz="2400" dirty="0" err="1"/>
              <a:t>Syp</a:t>
            </a:r>
            <a:r>
              <a:rPr lang="en-IN" sz="2400" dirty="0"/>
              <a:t> Antacid 10ml TDS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57915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1C269-C229-61E6-DCB8-CFEF0AD25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INVESTIGATION REPORTS in </a:t>
            </a:r>
            <a:r>
              <a:rPr lang="en-US" dirty="0" err="1"/>
              <a:t>dindigul</a:t>
            </a:r>
            <a:r>
              <a:rPr lang="en-US" dirty="0"/>
              <a:t> </a:t>
            </a:r>
            <a:r>
              <a:rPr lang="en-US" dirty="0" err="1"/>
              <a:t>gmch</a:t>
            </a:r>
            <a:endParaRPr lang="en-IN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9BB8315-7DBA-E6F4-7E03-3DA18754BF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121307"/>
              </p:ext>
            </p:extLst>
          </p:nvPr>
        </p:nvGraphicFramePr>
        <p:xfrm>
          <a:off x="581025" y="2181225"/>
          <a:ext cx="11029950" cy="23508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5990">
                  <a:extLst>
                    <a:ext uri="{9D8B030D-6E8A-4147-A177-3AD203B41FA5}">
                      <a16:colId xmlns:a16="http://schemas.microsoft.com/office/drawing/2014/main" val="2701802543"/>
                    </a:ext>
                  </a:extLst>
                </a:gridCol>
                <a:gridCol w="2205990">
                  <a:extLst>
                    <a:ext uri="{9D8B030D-6E8A-4147-A177-3AD203B41FA5}">
                      <a16:colId xmlns:a16="http://schemas.microsoft.com/office/drawing/2014/main" val="2567138165"/>
                    </a:ext>
                  </a:extLst>
                </a:gridCol>
                <a:gridCol w="2205990">
                  <a:extLst>
                    <a:ext uri="{9D8B030D-6E8A-4147-A177-3AD203B41FA5}">
                      <a16:colId xmlns:a16="http://schemas.microsoft.com/office/drawing/2014/main" val="3790424981"/>
                    </a:ext>
                  </a:extLst>
                </a:gridCol>
                <a:gridCol w="2205990">
                  <a:extLst>
                    <a:ext uri="{9D8B030D-6E8A-4147-A177-3AD203B41FA5}">
                      <a16:colId xmlns:a16="http://schemas.microsoft.com/office/drawing/2014/main" val="2681710776"/>
                    </a:ext>
                  </a:extLst>
                </a:gridCol>
                <a:gridCol w="2205990">
                  <a:extLst>
                    <a:ext uri="{9D8B030D-6E8A-4147-A177-3AD203B41FA5}">
                      <a16:colId xmlns:a16="http://schemas.microsoft.com/office/drawing/2014/main" val="4127810853"/>
                    </a:ext>
                  </a:extLst>
                </a:gridCol>
              </a:tblGrid>
              <a:tr h="496661">
                <a:tc>
                  <a:txBody>
                    <a:bodyPr/>
                    <a:lstStyle/>
                    <a:p>
                      <a:r>
                        <a:rPr lang="en-US" dirty="0"/>
                        <a:t>CBC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5/7/26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6/7/26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8/7/26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10/7/26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683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TLC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8900/mm³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11,300/mm³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11,800/mm³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9600/mm³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973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Hb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2.5g/dl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3.0g/dl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3.2g/dl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4.2g/dl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480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RBC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1.31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1.67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100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MCV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83.3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80.2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86.7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81.4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417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PLT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2.03L/mm³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3.65L/mm³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1.83L/mm³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1.41L/mm³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23834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234A3FF-038C-6831-1AAB-960B0DB30B30}"/>
              </a:ext>
            </a:extLst>
          </p:cNvPr>
          <p:cNvSpPr txBox="1"/>
          <p:nvPr/>
        </p:nvSpPr>
        <p:spPr>
          <a:xfrm>
            <a:off x="581026" y="4702629"/>
            <a:ext cx="107401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800" b="1" dirty="0"/>
              <a:t>Peripheral smear </a:t>
            </a:r>
            <a:r>
              <a:rPr lang="en-IN" sz="2800" dirty="0"/>
              <a:t>– Severe microcytic hypochromic anaemia with reactive neutrophilia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800" b="1" dirty="0"/>
              <a:t>S. Ferritin </a:t>
            </a:r>
            <a:r>
              <a:rPr lang="en-IN" sz="2800" dirty="0"/>
              <a:t>- 45.6 ng/ml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800" b="1" dirty="0"/>
              <a:t>Vit B12 </a:t>
            </a:r>
            <a:r>
              <a:rPr lang="en-IN" sz="2800" dirty="0"/>
              <a:t>&gt;2000 </a:t>
            </a:r>
            <a:r>
              <a:rPr lang="en-IN" sz="2800" dirty="0" err="1"/>
              <a:t>pg</a:t>
            </a:r>
            <a:r>
              <a:rPr lang="en-IN" sz="2800" dirty="0"/>
              <a:t>/ml</a:t>
            </a:r>
          </a:p>
        </p:txBody>
      </p:sp>
    </p:spTree>
    <p:extLst>
      <p:ext uri="{BB962C8B-B14F-4D97-AF65-F5344CB8AC3E}">
        <p14:creationId xmlns:p14="http://schemas.microsoft.com/office/powerpoint/2010/main" val="3702257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7CA3F-69DD-04CC-F94F-F5836F3C7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BONE MARROW ASPIRATION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71410-1BD8-0910-1597-133C3906A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16247"/>
          </a:xfrm>
        </p:spPr>
        <p:txBody>
          <a:bodyPr>
            <a:normAutofit/>
          </a:bodyPr>
          <a:lstStyle/>
          <a:p>
            <a:r>
              <a:rPr lang="en-US" sz="2000" dirty="0"/>
              <a:t>Marrow smear partially diluted with peripheral blood</a:t>
            </a:r>
          </a:p>
          <a:p>
            <a:r>
              <a:rPr lang="en-US" sz="2000" dirty="0"/>
              <a:t>Myeloid: erythroid= 1:2</a:t>
            </a:r>
          </a:p>
          <a:p>
            <a:r>
              <a:rPr lang="en-US" sz="2000" u="sng" dirty="0"/>
              <a:t>Erythroid series- </a:t>
            </a:r>
            <a:r>
              <a:rPr lang="en-US" sz="2000" dirty="0"/>
              <a:t>predominantly micro normoblasts and few normoblasts seen – many are early normoblast</a:t>
            </a:r>
          </a:p>
          <a:p>
            <a:r>
              <a:rPr lang="en-US" sz="2000" u="sng" dirty="0"/>
              <a:t>Myeloid series- </a:t>
            </a:r>
            <a:r>
              <a:rPr lang="en-US" sz="2000" dirty="0"/>
              <a:t>normal in count, maturation and differentiation. No increase in blasts</a:t>
            </a:r>
          </a:p>
          <a:p>
            <a:r>
              <a:rPr lang="en-US" sz="2000" u="sng" dirty="0"/>
              <a:t>Differential count- </a:t>
            </a:r>
            <a:r>
              <a:rPr lang="en-US" sz="2000" dirty="0"/>
              <a:t>erythroid 70%, myeloblast 17%, promyelocyte 1%, Myelocyte 4%, metamyelocyte 5%, band form 8%, neutrophil 12%</a:t>
            </a:r>
          </a:p>
          <a:p>
            <a:r>
              <a:rPr lang="en-US" sz="2000" dirty="0"/>
              <a:t>Megakaryocytes seen</a:t>
            </a:r>
          </a:p>
          <a:p>
            <a:r>
              <a:rPr lang="en-US" sz="2800" b="1" dirty="0"/>
              <a:t>Impression: </a:t>
            </a:r>
            <a:r>
              <a:rPr lang="en-US" sz="2000" dirty="0"/>
              <a:t>Active erythrocytosis with </a:t>
            </a:r>
            <a:r>
              <a:rPr lang="en-US" sz="2000" dirty="0" err="1"/>
              <a:t>micronormoblast</a:t>
            </a:r>
            <a:r>
              <a:rPr lang="en-US" sz="2000" dirty="0"/>
              <a:t> maturation. Suggested correlation with S. Iron profile studies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859701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FBCD2-3B64-9E85-9873-CDC145957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INVESTIGATION REPORTS</a:t>
            </a:r>
            <a:endParaRPr lang="en-IN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C133482-7DFD-FA08-6F87-05775CA627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4961980"/>
              </p:ext>
            </p:extLst>
          </p:nvPr>
        </p:nvGraphicFramePr>
        <p:xfrm>
          <a:off x="450397" y="1854654"/>
          <a:ext cx="5514976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7488">
                  <a:extLst>
                    <a:ext uri="{9D8B030D-6E8A-4147-A177-3AD203B41FA5}">
                      <a16:colId xmlns:a16="http://schemas.microsoft.com/office/drawing/2014/main" val="2983349058"/>
                    </a:ext>
                  </a:extLst>
                </a:gridCol>
                <a:gridCol w="2757488">
                  <a:extLst>
                    <a:ext uri="{9D8B030D-6E8A-4147-A177-3AD203B41FA5}">
                      <a16:colId xmlns:a16="http://schemas.microsoft.com/office/drawing/2014/main" val="27656598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LFT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83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Total Bilirubin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0.67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300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Direct  bilirubin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946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6564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AST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994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Total Protein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5.87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414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S. Albumin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2.87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662089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A932F43-A588-A5BA-D13B-7FD6408A70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030316"/>
              </p:ext>
            </p:extLst>
          </p:nvPr>
        </p:nvGraphicFramePr>
        <p:xfrm>
          <a:off x="6226629" y="1854654"/>
          <a:ext cx="551497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7488">
                  <a:extLst>
                    <a:ext uri="{9D8B030D-6E8A-4147-A177-3AD203B41FA5}">
                      <a16:colId xmlns:a16="http://schemas.microsoft.com/office/drawing/2014/main" val="3585514984"/>
                    </a:ext>
                  </a:extLst>
                </a:gridCol>
                <a:gridCol w="2757488">
                  <a:extLst>
                    <a:ext uri="{9D8B030D-6E8A-4147-A177-3AD203B41FA5}">
                      <a16:colId xmlns:a16="http://schemas.microsoft.com/office/drawing/2014/main" val="13932093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RFT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658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S. Urea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39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49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S. Creatinine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490552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3FAF42F-5798-EB59-3C59-0B5FA5E6CB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101231"/>
              </p:ext>
            </p:extLst>
          </p:nvPr>
        </p:nvGraphicFramePr>
        <p:xfrm>
          <a:off x="6226629" y="2967174"/>
          <a:ext cx="551497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7487">
                  <a:extLst>
                    <a:ext uri="{9D8B030D-6E8A-4147-A177-3AD203B41FA5}">
                      <a16:colId xmlns:a16="http://schemas.microsoft.com/office/drawing/2014/main" val="1751101027"/>
                    </a:ext>
                  </a:extLst>
                </a:gridCol>
                <a:gridCol w="2757487">
                  <a:extLst>
                    <a:ext uri="{9D8B030D-6E8A-4147-A177-3AD203B41FA5}">
                      <a16:colId xmlns:a16="http://schemas.microsoft.com/office/drawing/2014/main" val="12290569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S. Electrolytes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5375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135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921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3.7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836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104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73365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242E390-7F4C-53CB-D411-222AAD4EF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592868"/>
              </p:ext>
            </p:extLst>
          </p:nvPr>
        </p:nvGraphicFramePr>
        <p:xfrm>
          <a:off x="450397" y="4551159"/>
          <a:ext cx="551497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7488">
                  <a:extLst>
                    <a:ext uri="{9D8B030D-6E8A-4147-A177-3AD203B41FA5}">
                      <a16:colId xmlns:a16="http://schemas.microsoft.com/office/drawing/2014/main" val="1121995632"/>
                    </a:ext>
                  </a:extLst>
                </a:gridCol>
                <a:gridCol w="2757488">
                  <a:extLst>
                    <a:ext uri="{9D8B030D-6E8A-4147-A177-3AD203B41FA5}">
                      <a16:colId xmlns:a16="http://schemas.microsoft.com/office/drawing/2014/main" val="11127951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Viral markers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2681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HbsAg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Neg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859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HCV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Neg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5477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0163174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{92A666FF-3014-4D2D-ABC2-2B055CCE3B04}TF319cfb39-eeba-4af5-a5a2-03d53d037516626a64da-3326752d55f8</Template>
  <TotalTime>1414</TotalTime>
  <Words>2001</Words>
  <Application>Microsoft Office PowerPoint</Application>
  <PresentationFormat>Widescreen</PresentationFormat>
  <Paragraphs>390</Paragraphs>
  <Slides>34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Gill Sans MT</vt:lpstr>
      <vt:lpstr>Wingdings 2</vt:lpstr>
      <vt:lpstr>Dividend</vt:lpstr>
      <vt:lpstr>MYSTERIOUS UGI BLEED</vt:lpstr>
      <vt:lpstr>PowerPoint Presentation</vt:lpstr>
      <vt:lpstr>HISTORY OF PRESENTING ILLNESS</vt:lpstr>
      <vt:lpstr>PAST HISTORY</vt:lpstr>
      <vt:lpstr>PERSONAL HISTORY</vt:lpstr>
      <vt:lpstr>TREATMENT HISTORY</vt:lpstr>
      <vt:lpstr>INVESTIGATION REPORTS in dindigul gmch</vt:lpstr>
      <vt:lpstr>BONE MARROW ASPIRATION</vt:lpstr>
      <vt:lpstr>INVESTIGATION REPORTS</vt:lpstr>
      <vt:lpstr>Investigation reports</vt:lpstr>
      <vt:lpstr>General examination on admission 13/7/26</vt:lpstr>
      <vt:lpstr>INVESTIGATION REPORTS in grh</vt:lpstr>
      <vt:lpstr>Investigation reports</vt:lpstr>
      <vt:lpstr>Investigation reports</vt:lpstr>
      <vt:lpstr>COMPLETE HAEMOGRAM WITH PERIPHERAL SMEAR</vt:lpstr>
      <vt:lpstr>Usg abdomen and pelvis (13/7/26)</vt:lpstr>
      <vt:lpstr>MEDICAL GASTROENTEROLOGY OPINION (14/7/26)</vt:lpstr>
      <vt:lpstr>OesophagoGastroDuodenoscopy (15/7/26)</vt:lpstr>
      <vt:lpstr>Cect abdomen and pelvis (16/7/26)</vt:lpstr>
      <vt:lpstr>Case seen by interventional radiologist (18/7/26)</vt:lpstr>
      <vt:lpstr>PowerPoint Presentation</vt:lpstr>
      <vt:lpstr>TREATMENT GIVEN</vt:lpstr>
      <vt:lpstr>PowerPoint Presentation</vt:lpstr>
      <vt:lpstr>PowerPoint Presentation</vt:lpstr>
      <vt:lpstr>PowerPoint Presentation</vt:lpstr>
      <vt:lpstr>PowerPoint Presentation</vt:lpstr>
      <vt:lpstr>POST PROCEDURE STATUS OF THE PATIENT</vt:lpstr>
      <vt:lpstr>HEMOSUCCUS PANCREATICUS</vt:lpstr>
      <vt:lpstr>PowerPoint Presentation</vt:lpstr>
      <vt:lpstr>CLINICAL FEATURES</vt:lpstr>
      <vt:lpstr>The common and uncommon associations of hemosuccus pancreaticus</vt:lpstr>
      <vt:lpstr>APPROACH TO DIAGNOSIS</vt:lpstr>
      <vt:lpstr>TREATMENT options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milli tlau</dc:creator>
  <cp:lastModifiedBy>milli tlau</cp:lastModifiedBy>
  <cp:revision>1</cp:revision>
  <dcterms:created xsi:type="dcterms:W3CDTF">2026-07-19T18:34:45Z</dcterms:created>
  <dcterms:modified xsi:type="dcterms:W3CDTF">2026-07-29T13:33:20Z</dcterms:modified>
</cp:coreProperties>
</file>