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33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data4.xml" ContentType="application/vnd.openxmlformats-officedocument.drawingml.diagramData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comments/comment1.xml" ContentType="application/vnd.openxmlformats-officedocument.presentationml.comments+xml"/>
  <Override PartName="/ppt/slides/slide34.xml" ContentType="application/vnd.openxmlformats-officedocument.presentationml.slide+xml"/>
  <Override PartName="/ppt/diagrams/layout6.xml" ContentType="application/vnd.openxmlformats-officedocument.drawingml.diagramLayout+xml"/>
  <Override PartName="/ppt/diagrams/data6.xml" ContentType="application/vnd.openxmlformats-officedocument.drawingml.diagramData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slides/slide35.xml" ContentType="application/vnd.openxmlformats-officedocument.presentationml.slide+xml"/>
  <Override PartName="/ppt/diagrams/layout7.xml" ContentType="application/vnd.openxmlformats-officedocument.drawingml.diagramLayout+xml"/>
  <Override PartName="/ppt/diagrams/data7.xml" ContentType="application/vnd.openxmlformats-officedocument.drawingml.diagramData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slides/slide36.xml" ContentType="application/vnd.openxmlformats-officedocument.presentationml.slide+xml"/>
  <Override PartName="/ppt/diagrams/layout8.xml" ContentType="application/vnd.openxmlformats-officedocument.drawingml.diagramLayout+xml"/>
  <Override PartName="/ppt/diagrams/data8.xml" ContentType="application/vnd.openxmlformats-officedocument.drawingml.diagramData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slides/slide37.xml" ContentType="application/vnd.openxmlformats-officedocument.presentationml.slide+xml"/>
  <Override PartName="/ppt/diagrams/layout9.xml" ContentType="application/vnd.openxmlformats-officedocument.drawingml.diagramLayout+xml"/>
  <Override PartName="/ppt/diagrams/data9.xml" ContentType="application/vnd.openxmlformats-officedocument.drawingml.diagramData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slides/slide38.xml" ContentType="application/vnd.openxmlformats-officedocument.presentationml.slide+xml"/>
  <Override PartName="/ppt/diagrams/layout10.xml" ContentType="application/vnd.openxmlformats-officedocument.drawingml.diagramLayout+xml"/>
  <Override PartName="/ppt/diagrams/data10.xml" ContentType="application/vnd.openxmlformats-officedocument.drawingml.diagramData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ashok kumar" initials="ak" lastIdx="2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990"/>
    </p:cViewPr>
  </p:sorter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tableStyles" Target="tableStyle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commentAuthors" Target="commentAuthors.xml"/><Relationship Id="rId56" Type="http://schemas.openxmlformats.org/officeDocument/2006/relationships/theme" Target="theme/theme1.xml"/></Relationships>
</file>

<file path=ppt/comments/comment1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1-09-12T19:11:12.448" idx="2">
    <p:pos x="5692" y="28"/>
    <p:text/>
  </p:cm>
</p:cmLst>
</file>

<file path=ppt/diagrams/_rels/data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65FC2-5FCE-49EB-8E42-9BC09216F74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3723271-9423-4802-9BBA-0CC2B0E93EBB}">
      <dgm:prSet phldrT="[Text]" custT="1"/>
      <dgm:spPr/>
      <dgm:t>
        <a:bodyPr/>
        <a:lstStyle/>
        <a:p>
          <a:r>
            <a:rPr lang="en-I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VITALS</a:t>
          </a:r>
        </a:p>
      </dgm:t>
    </dgm:pt>
    <dgm:pt modelId="{C70E22A6-FC4D-42DC-8B11-42F5ABA53987}" type="parTrans" cxnId="{0CDAA490-809A-4285-A385-441A13231780}">
      <dgm:prSet/>
      <dgm:spPr/>
      <dgm:t>
        <a:bodyPr/>
        <a:lstStyle/>
        <a:p>
          <a:endParaRPr lang="en-IN"/>
        </a:p>
      </dgm:t>
    </dgm:pt>
    <dgm:pt modelId="{CC22B93D-BD4A-4D3C-8794-1E2DE60348FE}" type="sibTrans" cxnId="{0CDAA490-809A-4285-A385-441A13231780}">
      <dgm:prSet/>
      <dgm:spPr/>
      <dgm:t>
        <a:bodyPr/>
        <a:lstStyle/>
        <a:p>
          <a:endParaRPr lang="en-IN"/>
        </a:p>
      </dgm:t>
    </dgm:pt>
    <dgm:pt modelId="{86BB245F-44C3-418F-B765-6D15E66A4EE8}">
      <dgm:prSet phldrT="[Text]" custT="1"/>
      <dgm:spPr/>
      <dgm:t>
        <a:bodyPr/>
        <a:lstStyle/>
        <a:p>
          <a:r>
            <a: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</a:t>
          </a:r>
        </a:p>
        <a:p>
          <a:r>
            <a: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120/80mmhg</a:t>
          </a:r>
        </a:p>
      </dgm:t>
    </dgm:pt>
    <dgm:pt modelId="{3B4A342B-32E1-4C8F-AB82-42744341CEDF}" type="parTrans" cxnId="{7A5BC590-7EA8-4052-AFA3-DAE4B9C5198E}">
      <dgm:prSet/>
      <dgm:spPr/>
      <dgm:t>
        <a:bodyPr/>
        <a:lstStyle/>
        <a:p>
          <a:endParaRPr lang="en-IN"/>
        </a:p>
      </dgm:t>
    </dgm:pt>
    <dgm:pt modelId="{13BA830C-F126-4C56-950A-BCCB578C59A8}" type="sibTrans" cxnId="{7A5BC590-7EA8-4052-AFA3-DAE4B9C5198E}">
      <dgm:prSet/>
      <dgm:spPr/>
      <dgm:t>
        <a:bodyPr/>
        <a:lstStyle/>
        <a:p>
          <a:endParaRPr lang="en-IN"/>
        </a:p>
      </dgm:t>
    </dgm:pt>
    <dgm:pt modelId="{63671E52-73FF-4D0B-9073-AFF55991E873}">
      <dgm:prSet phldrT="[Text]" custT="1"/>
      <dgm:spPr/>
      <dgm:t>
        <a:bodyPr/>
        <a:lstStyle/>
        <a:p>
          <a:r>
            <a: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SPO2-98%</a:t>
          </a:r>
        </a:p>
      </dgm:t>
    </dgm:pt>
    <dgm:pt modelId="{DDFD31E8-F1DD-4871-8A19-DFB89A72ED70}" type="parTrans" cxnId="{11B168D4-CFF5-422C-B748-C591C5ACDFD7}">
      <dgm:prSet/>
      <dgm:spPr/>
      <dgm:t>
        <a:bodyPr/>
        <a:lstStyle/>
        <a:p>
          <a:endParaRPr lang="en-IN"/>
        </a:p>
      </dgm:t>
    </dgm:pt>
    <dgm:pt modelId="{3FF047D0-C4A1-4E6F-95DB-1355DA682AC1}" type="sibTrans" cxnId="{11B168D4-CFF5-422C-B748-C591C5ACDFD7}">
      <dgm:prSet/>
      <dgm:spPr/>
      <dgm:t>
        <a:bodyPr/>
        <a:lstStyle/>
        <a:p>
          <a:endParaRPr lang="en-IN"/>
        </a:p>
      </dgm:t>
    </dgm:pt>
    <dgm:pt modelId="{6FBD662F-E3FA-4D1D-9B82-C84BA944EF61}">
      <dgm:prSet phldrT="[Text]" custT="1"/>
      <dgm:spPr/>
      <dgm:t>
        <a:bodyPr/>
        <a:lstStyle/>
        <a:p>
          <a:r>
            <a:rPr lang="e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RR-16/min</a:t>
          </a:r>
        </a:p>
      </dgm:t>
    </dgm:pt>
    <dgm:pt modelId="{73D27F5F-01B1-4196-B26A-CEB9B175A94B}" type="parTrans" cxnId="{BDF48526-74C9-44BA-81BF-569C7E0A0A00}">
      <dgm:prSet/>
      <dgm:spPr/>
      <dgm:t>
        <a:bodyPr/>
        <a:lstStyle/>
        <a:p>
          <a:endParaRPr lang="en-IN"/>
        </a:p>
      </dgm:t>
    </dgm:pt>
    <dgm:pt modelId="{5887E9F8-16D6-4E7B-A457-AD15155DCF6F}" type="sibTrans" cxnId="{BDF48526-74C9-44BA-81BF-569C7E0A0A00}">
      <dgm:prSet/>
      <dgm:spPr/>
      <dgm:t>
        <a:bodyPr/>
        <a:lstStyle/>
        <a:p>
          <a:endParaRPr lang="en-IN"/>
        </a:p>
      </dgm:t>
    </dgm:pt>
    <dgm:pt modelId="{C7FA07F4-3BF9-4269-AD9C-18A2C0E664F9}">
      <dgm:prSet phldrT="[Text]" custT="1"/>
      <dgm:spPr/>
      <dgm:t>
        <a:bodyPr/>
        <a:lstStyle/>
        <a:p>
          <a:r>
            <a:rPr lang="e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PR-84/min</a:t>
          </a:r>
        </a:p>
      </dgm:t>
    </dgm:pt>
    <dgm:pt modelId="{4CCE1F00-E324-47C5-87BA-C0A2093CD8B8}" type="parTrans" cxnId="{B5471CEF-FE86-4A51-B1F9-8523B15DE7A0}">
      <dgm:prSet/>
      <dgm:spPr/>
      <dgm:t>
        <a:bodyPr/>
        <a:lstStyle/>
        <a:p>
          <a:endParaRPr lang="en-IN"/>
        </a:p>
      </dgm:t>
    </dgm:pt>
    <dgm:pt modelId="{368FE884-D743-4DAC-8212-4168EE46F12E}" type="sibTrans" cxnId="{B5471CEF-FE86-4A51-B1F9-8523B15DE7A0}">
      <dgm:prSet/>
      <dgm:spPr/>
      <dgm:t>
        <a:bodyPr/>
        <a:lstStyle/>
        <a:p>
          <a:endParaRPr lang="en-IN"/>
        </a:p>
      </dgm:t>
    </dgm:pt>
    <dgm:pt modelId="{E2A405E8-FAF2-4691-B793-1117D7539941}" type="pres">
      <dgm:prSet presAssocID="{8AB65FC2-5FCE-49EB-8E42-9BC09216F7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A1113-D9B0-467E-BC0C-84C242E94563}" type="pres">
      <dgm:prSet presAssocID="{33723271-9423-4802-9BBA-0CC2B0E93EBB}" presName="centerShape" presStyleLbl="node0" presStyleIdx="0" presStyleCnt="1" custScaleX="138433" custScaleY="115230"/>
      <dgm:spPr/>
      <dgm:t>
        <a:bodyPr/>
        <a:lstStyle/>
        <a:p>
          <a:endParaRPr lang="en-US"/>
        </a:p>
      </dgm:t>
    </dgm:pt>
    <dgm:pt modelId="{7A693E64-11E2-4813-B9D5-BD151AAE70F3}" type="pres">
      <dgm:prSet presAssocID="{3B4A342B-32E1-4C8F-AB82-42744341CEDF}" presName="Name9" presStyleLbl="parChTrans1D2" presStyleIdx="0" presStyleCnt="4"/>
      <dgm:spPr/>
      <dgm:t>
        <a:bodyPr/>
        <a:lstStyle/>
        <a:p>
          <a:endParaRPr lang="en-US"/>
        </a:p>
      </dgm:t>
    </dgm:pt>
    <dgm:pt modelId="{64AC9849-4B83-4E78-9869-92DC212AD10B}" type="pres">
      <dgm:prSet presAssocID="{3B4A342B-32E1-4C8F-AB82-42744341CED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CDF5369-1052-4A3B-954C-A9F05BAAEE81}" type="pres">
      <dgm:prSet presAssocID="{86BB245F-44C3-418F-B765-6D15E66A4EE8}" presName="node" presStyleLbl="node1" presStyleIdx="0" presStyleCnt="4" custScaleX="195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BFAFD-A2D9-452D-9344-325338EB3BE5}" type="pres">
      <dgm:prSet presAssocID="{DDFD31E8-F1DD-4871-8A19-DFB89A72ED70}" presName="Name9" presStyleLbl="parChTrans1D2" presStyleIdx="1" presStyleCnt="4"/>
      <dgm:spPr/>
      <dgm:t>
        <a:bodyPr/>
        <a:lstStyle/>
        <a:p>
          <a:endParaRPr lang="en-US"/>
        </a:p>
      </dgm:t>
    </dgm:pt>
    <dgm:pt modelId="{93084267-849A-4E0B-A753-C64C1EB2EBA4}" type="pres">
      <dgm:prSet presAssocID="{DDFD31E8-F1DD-4871-8A19-DFB89A72ED7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96D7752-F144-4978-9712-E6BB84C1797C}" type="pres">
      <dgm:prSet presAssocID="{63671E52-73FF-4D0B-9073-AFF55991E873}" presName="node" presStyleLbl="node1" presStyleIdx="1" presStyleCnt="4" custScaleX="163612" custRadScaleRad="116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00C47-E0C3-4061-AC51-49A4FF476D1A}" type="pres">
      <dgm:prSet presAssocID="{73D27F5F-01B1-4196-B26A-CEB9B175A94B}" presName="Name9" presStyleLbl="parChTrans1D2" presStyleIdx="2" presStyleCnt="4"/>
      <dgm:spPr/>
      <dgm:t>
        <a:bodyPr/>
        <a:lstStyle/>
        <a:p>
          <a:endParaRPr lang="en-US"/>
        </a:p>
      </dgm:t>
    </dgm:pt>
    <dgm:pt modelId="{E9423A0B-74E2-45F1-ABC4-AAD68A3B15AD}" type="pres">
      <dgm:prSet presAssocID="{73D27F5F-01B1-4196-B26A-CEB9B175A94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BEAFC64-5DA8-428A-9705-AB99FCB37F40}" type="pres">
      <dgm:prSet presAssocID="{6FBD662F-E3FA-4D1D-9B82-C84BA944EF61}" presName="node" presStyleLbl="node1" presStyleIdx="2" presStyleCnt="4" custScaleX="18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737B3-57E2-4E7A-B1E5-E352C48930CB}" type="pres">
      <dgm:prSet presAssocID="{4CCE1F00-E324-47C5-87BA-C0A2093CD8B8}" presName="Name9" presStyleLbl="parChTrans1D2" presStyleIdx="3" presStyleCnt="4"/>
      <dgm:spPr/>
      <dgm:t>
        <a:bodyPr/>
        <a:lstStyle/>
        <a:p>
          <a:endParaRPr lang="en-US"/>
        </a:p>
      </dgm:t>
    </dgm:pt>
    <dgm:pt modelId="{15D9CB95-133C-4353-B293-FA8141CABDF3}" type="pres">
      <dgm:prSet presAssocID="{4CCE1F00-E324-47C5-87BA-C0A2093CD8B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682D9AC-89B6-4978-B401-B94466EEC8CB}" type="pres">
      <dgm:prSet presAssocID="{C7FA07F4-3BF9-4269-AD9C-18A2C0E664F9}" presName="node" presStyleLbl="node1" presStyleIdx="3" presStyleCnt="4" custScaleX="170389" custRadScaleRad="119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CEC79-16AD-49EF-AC30-E542A6910AAC}" type="presOf" srcId="{6FBD662F-E3FA-4D1D-9B82-C84BA944EF61}" destId="{9BEAFC64-5DA8-428A-9705-AB99FCB37F40}" srcOrd="0" destOrd="0" presId="urn:microsoft.com/office/officeart/2005/8/layout/radial1"/>
    <dgm:cxn modelId="{7A5BC590-7EA8-4052-AFA3-DAE4B9C5198E}" srcId="{33723271-9423-4802-9BBA-0CC2B0E93EBB}" destId="{86BB245F-44C3-418F-B765-6D15E66A4EE8}" srcOrd="0" destOrd="0" parTransId="{3B4A342B-32E1-4C8F-AB82-42744341CEDF}" sibTransId="{13BA830C-F126-4C56-950A-BCCB578C59A8}"/>
    <dgm:cxn modelId="{BDF48526-74C9-44BA-81BF-569C7E0A0A00}" srcId="{33723271-9423-4802-9BBA-0CC2B0E93EBB}" destId="{6FBD662F-E3FA-4D1D-9B82-C84BA944EF61}" srcOrd="2" destOrd="0" parTransId="{73D27F5F-01B1-4196-B26A-CEB9B175A94B}" sibTransId="{5887E9F8-16D6-4E7B-A457-AD15155DCF6F}"/>
    <dgm:cxn modelId="{6D0FB6ED-EB8D-4182-A217-DB26AD00E908}" type="presOf" srcId="{73D27F5F-01B1-4196-B26A-CEB9B175A94B}" destId="{CE700C47-E0C3-4061-AC51-49A4FF476D1A}" srcOrd="0" destOrd="0" presId="urn:microsoft.com/office/officeart/2005/8/layout/radial1"/>
    <dgm:cxn modelId="{5C8B575B-EA37-4A50-9BA0-0457DC6F6769}" type="presOf" srcId="{8AB65FC2-5FCE-49EB-8E42-9BC09216F742}" destId="{E2A405E8-FAF2-4691-B793-1117D7539941}" srcOrd="0" destOrd="0" presId="urn:microsoft.com/office/officeart/2005/8/layout/radial1"/>
    <dgm:cxn modelId="{9B5A45E7-3412-4C53-ADE1-4A291EFCCD1A}" type="presOf" srcId="{86BB245F-44C3-418F-B765-6D15E66A4EE8}" destId="{6CDF5369-1052-4A3B-954C-A9F05BAAEE81}" srcOrd="0" destOrd="0" presId="urn:microsoft.com/office/officeart/2005/8/layout/radial1"/>
    <dgm:cxn modelId="{B328A82C-E68D-4E64-B0CC-D93E4F457BFD}" type="presOf" srcId="{33723271-9423-4802-9BBA-0CC2B0E93EBB}" destId="{E53A1113-D9B0-467E-BC0C-84C242E94563}" srcOrd="0" destOrd="0" presId="urn:microsoft.com/office/officeart/2005/8/layout/radial1"/>
    <dgm:cxn modelId="{B5471CEF-FE86-4A51-B1F9-8523B15DE7A0}" srcId="{33723271-9423-4802-9BBA-0CC2B0E93EBB}" destId="{C7FA07F4-3BF9-4269-AD9C-18A2C0E664F9}" srcOrd="3" destOrd="0" parTransId="{4CCE1F00-E324-47C5-87BA-C0A2093CD8B8}" sibTransId="{368FE884-D743-4DAC-8212-4168EE46F12E}"/>
    <dgm:cxn modelId="{B45CB8A6-E6D9-44E9-8850-7830FCA72569}" type="presOf" srcId="{63671E52-73FF-4D0B-9073-AFF55991E873}" destId="{C96D7752-F144-4978-9712-E6BB84C1797C}" srcOrd="0" destOrd="0" presId="urn:microsoft.com/office/officeart/2005/8/layout/radial1"/>
    <dgm:cxn modelId="{CFFAF74A-22EB-4AD1-909B-35172A928CFB}" type="presOf" srcId="{4CCE1F00-E324-47C5-87BA-C0A2093CD8B8}" destId="{15D9CB95-133C-4353-B293-FA8141CABDF3}" srcOrd="1" destOrd="0" presId="urn:microsoft.com/office/officeart/2005/8/layout/radial1"/>
    <dgm:cxn modelId="{79613458-4886-4AFD-903E-48AE8B1A6840}" type="presOf" srcId="{73D27F5F-01B1-4196-B26A-CEB9B175A94B}" destId="{E9423A0B-74E2-45F1-ABC4-AAD68A3B15AD}" srcOrd="1" destOrd="0" presId="urn:microsoft.com/office/officeart/2005/8/layout/radial1"/>
    <dgm:cxn modelId="{77161E86-292D-4A73-A2A5-2D58D2346E63}" type="presOf" srcId="{C7FA07F4-3BF9-4269-AD9C-18A2C0E664F9}" destId="{A682D9AC-89B6-4978-B401-B94466EEC8CB}" srcOrd="0" destOrd="0" presId="urn:microsoft.com/office/officeart/2005/8/layout/radial1"/>
    <dgm:cxn modelId="{CFF02B54-2DC7-41FD-89DA-DA82544963ED}" type="presOf" srcId="{3B4A342B-32E1-4C8F-AB82-42744341CEDF}" destId="{7A693E64-11E2-4813-B9D5-BD151AAE70F3}" srcOrd="0" destOrd="0" presId="urn:microsoft.com/office/officeart/2005/8/layout/radial1"/>
    <dgm:cxn modelId="{25117D10-4C2B-416D-B8DD-EE8BADD5A6FC}" type="presOf" srcId="{DDFD31E8-F1DD-4871-8A19-DFB89A72ED70}" destId="{576BFAFD-A2D9-452D-9344-325338EB3BE5}" srcOrd="0" destOrd="0" presId="urn:microsoft.com/office/officeart/2005/8/layout/radial1"/>
    <dgm:cxn modelId="{3954F2C1-3FB3-46A5-8644-67E99FDD7C40}" type="presOf" srcId="{DDFD31E8-F1DD-4871-8A19-DFB89A72ED70}" destId="{93084267-849A-4E0B-A753-C64C1EB2EBA4}" srcOrd="1" destOrd="0" presId="urn:microsoft.com/office/officeart/2005/8/layout/radial1"/>
    <dgm:cxn modelId="{C043547C-0D09-48DD-BEAF-86AFE6A366CE}" type="presOf" srcId="{3B4A342B-32E1-4C8F-AB82-42744341CEDF}" destId="{64AC9849-4B83-4E78-9869-92DC212AD10B}" srcOrd="1" destOrd="0" presId="urn:microsoft.com/office/officeart/2005/8/layout/radial1"/>
    <dgm:cxn modelId="{11B168D4-CFF5-422C-B748-C591C5ACDFD7}" srcId="{33723271-9423-4802-9BBA-0CC2B0E93EBB}" destId="{63671E52-73FF-4D0B-9073-AFF55991E873}" srcOrd="1" destOrd="0" parTransId="{DDFD31E8-F1DD-4871-8A19-DFB89A72ED70}" sibTransId="{3FF047D0-C4A1-4E6F-95DB-1355DA682AC1}"/>
    <dgm:cxn modelId="{0CDAA490-809A-4285-A385-441A13231780}" srcId="{8AB65FC2-5FCE-49EB-8E42-9BC09216F742}" destId="{33723271-9423-4802-9BBA-0CC2B0E93EBB}" srcOrd="0" destOrd="0" parTransId="{C70E22A6-FC4D-42DC-8B11-42F5ABA53987}" sibTransId="{CC22B93D-BD4A-4D3C-8794-1E2DE60348FE}"/>
    <dgm:cxn modelId="{37296CA9-63D3-4826-9816-0595107212FC}" type="presOf" srcId="{4CCE1F00-E324-47C5-87BA-C0A2093CD8B8}" destId="{C68737B3-57E2-4E7A-B1E5-E352C48930CB}" srcOrd="0" destOrd="0" presId="urn:microsoft.com/office/officeart/2005/8/layout/radial1"/>
    <dgm:cxn modelId="{7BF7E108-CFAC-4659-858F-8C040FA8177E}" type="presParOf" srcId="{E2A405E8-FAF2-4691-B793-1117D7539941}" destId="{E53A1113-D9B0-467E-BC0C-84C242E94563}" srcOrd="0" destOrd="0" presId="urn:microsoft.com/office/officeart/2005/8/layout/radial1"/>
    <dgm:cxn modelId="{B8ED65CC-52CC-4DC9-A344-8836981DC288}" type="presParOf" srcId="{E2A405E8-FAF2-4691-B793-1117D7539941}" destId="{7A693E64-11E2-4813-B9D5-BD151AAE70F3}" srcOrd="1" destOrd="0" presId="urn:microsoft.com/office/officeart/2005/8/layout/radial1"/>
    <dgm:cxn modelId="{B4AA2D92-0469-46EB-895C-923F51D6A869}" type="presParOf" srcId="{7A693E64-11E2-4813-B9D5-BD151AAE70F3}" destId="{64AC9849-4B83-4E78-9869-92DC212AD10B}" srcOrd="0" destOrd="0" presId="urn:microsoft.com/office/officeart/2005/8/layout/radial1"/>
    <dgm:cxn modelId="{C252B7AC-FB4A-4727-B569-179DDEF15431}" type="presParOf" srcId="{E2A405E8-FAF2-4691-B793-1117D7539941}" destId="{6CDF5369-1052-4A3B-954C-A9F05BAAEE81}" srcOrd="2" destOrd="0" presId="urn:microsoft.com/office/officeart/2005/8/layout/radial1"/>
    <dgm:cxn modelId="{43BC3FF9-3439-4762-8AD0-A2521253588D}" type="presParOf" srcId="{E2A405E8-FAF2-4691-B793-1117D7539941}" destId="{576BFAFD-A2D9-452D-9344-325338EB3BE5}" srcOrd="3" destOrd="0" presId="urn:microsoft.com/office/officeart/2005/8/layout/radial1"/>
    <dgm:cxn modelId="{A58D8C49-A224-4A8D-8E7F-3EB8809F2869}" type="presParOf" srcId="{576BFAFD-A2D9-452D-9344-325338EB3BE5}" destId="{93084267-849A-4E0B-A753-C64C1EB2EBA4}" srcOrd="0" destOrd="0" presId="urn:microsoft.com/office/officeart/2005/8/layout/radial1"/>
    <dgm:cxn modelId="{F8EE5E5A-45B1-4A0E-AD8B-CA240535923B}" type="presParOf" srcId="{E2A405E8-FAF2-4691-B793-1117D7539941}" destId="{C96D7752-F144-4978-9712-E6BB84C1797C}" srcOrd="4" destOrd="0" presId="urn:microsoft.com/office/officeart/2005/8/layout/radial1"/>
    <dgm:cxn modelId="{B8D6BF46-9AD7-4E7B-9294-D01E856CBE53}" type="presParOf" srcId="{E2A405E8-FAF2-4691-B793-1117D7539941}" destId="{CE700C47-E0C3-4061-AC51-49A4FF476D1A}" srcOrd="5" destOrd="0" presId="urn:microsoft.com/office/officeart/2005/8/layout/radial1"/>
    <dgm:cxn modelId="{1EA614A9-23F0-482A-8562-E5E3654B9436}" type="presParOf" srcId="{CE700C47-E0C3-4061-AC51-49A4FF476D1A}" destId="{E9423A0B-74E2-45F1-ABC4-AAD68A3B15AD}" srcOrd="0" destOrd="0" presId="urn:microsoft.com/office/officeart/2005/8/layout/radial1"/>
    <dgm:cxn modelId="{111ABEB6-08BB-4F25-89D8-BAB9B7C733F9}" type="presParOf" srcId="{E2A405E8-FAF2-4691-B793-1117D7539941}" destId="{9BEAFC64-5DA8-428A-9705-AB99FCB37F40}" srcOrd="6" destOrd="0" presId="urn:microsoft.com/office/officeart/2005/8/layout/radial1"/>
    <dgm:cxn modelId="{83A866BF-5DA4-4C00-9A5F-642ABE93BC42}" type="presParOf" srcId="{E2A405E8-FAF2-4691-B793-1117D7539941}" destId="{C68737B3-57E2-4E7A-B1E5-E352C48930CB}" srcOrd="7" destOrd="0" presId="urn:microsoft.com/office/officeart/2005/8/layout/radial1"/>
    <dgm:cxn modelId="{C321CB3B-F579-4B6F-80C2-28EA0EF43F35}" type="presParOf" srcId="{C68737B3-57E2-4E7A-B1E5-E352C48930CB}" destId="{15D9CB95-133C-4353-B293-FA8141CABDF3}" srcOrd="0" destOrd="0" presId="urn:microsoft.com/office/officeart/2005/8/layout/radial1"/>
    <dgm:cxn modelId="{EE977A74-C620-487B-9DC2-3596774EA60D}" type="presParOf" srcId="{E2A405E8-FAF2-4691-B793-1117D7539941}" destId="{A682D9AC-89B6-4978-B401-B94466EEC8C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AB498C-EFB2-4B2A-A662-B79F798CF68B}" type="doc">
      <dgm:prSet loTypeId="urn:microsoft.com/office/officeart/2009/layout/ReverseList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F0913D1-63DD-4937-B291-79C2E0C6C669}" type="pres">
      <dgm:prSet presAssocID="{10AB498C-EFB2-4B2A-A662-B79F798CF68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AE5B2-7504-49E5-9FDF-6CE040AE9030}" type="presOf" srcId="{10AB498C-EFB2-4B2A-A662-B79F798CF68B}" destId="{4F0913D1-63DD-4937-B291-79C2E0C6C669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0E678-60ED-45E5-AF35-A9624944B930}" type="doc">
      <dgm:prSet loTypeId="urn:microsoft.com/office/officeart/2005/8/layout/cycle4#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D102884B-C8CE-4199-9281-F89AB77F6ACC}">
      <dgm:prSet phldrT="[Text]" custT="1"/>
      <dgm:spPr/>
      <dgm:t>
        <a:bodyPr/>
        <a:lstStyle/>
        <a:p>
          <a:r>
            <a:rPr lang="en-US" sz="2400" b="1" dirty="0"/>
            <a:t>Gross</a:t>
          </a:r>
          <a:endParaRPr lang="en-IN" sz="2400" b="1" dirty="0"/>
        </a:p>
      </dgm:t>
    </dgm:pt>
    <dgm:pt modelId="{092F00B8-5C46-454C-83B1-3D45FEE0E321}" type="parTrans" cxnId="{4A857E38-6103-44C0-9F91-4DA6C2786841}">
      <dgm:prSet/>
      <dgm:spPr/>
      <dgm:t>
        <a:bodyPr/>
        <a:lstStyle/>
        <a:p>
          <a:endParaRPr lang="en-IN"/>
        </a:p>
      </dgm:t>
    </dgm:pt>
    <dgm:pt modelId="{0563B229-AE0C-47D0-80CA-8FED9E09E27F}" type="sibTrans" cxnId="{4A857E38-6103-44C0-9F91-4DA6C2786841}">
      <dgm:prSet/>
      <dgm:spPr/>
      <dgm:t>
        <a:bodyPr/>
        <a:lstStyle/>
        <a:p>
          <a:endParaRPr lang="en-IN"/>
        </a:p>
      </dgm:t>
    </dgm:pt>
    <dgm:pt modelId="{EEF6783D-913E-4357-8DBD-361EC2FCB9C8}">
      <dgm:prSet phldrT="[Text]" custT="1"/>
      <dgm:spPr/>
      <dgm:t>
        <a:bodyPr/>
        <a:lstStyle/>
        <a:p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</a:rPr>
            <a:t>Clear</a:t>
          </a:r>
          <a:endParaRPr lang="en-IN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0CC5966-E793-434A-9DA4-7E5C914620A6}" type="parTrans" cxnId="{C76EAADF-2A13-4D1D-B111-4AA520BFC7FB}">
      <dgm:prSet/>
      <dgm:spPr/>
      <dgm:t>
        <a:bodyPr/>
        <a:lstStyle/>
        <a:p>
          <a:endParaRPr lang="en-IN"/>
        </a:p>
      </dgm:t>
    </dgm:pt>
    <dgm:pt modelId="{C14EBE6B-AAF2-47CB-840A-65AB9C2484F4}" type="sibTrans" cxnId="{C76EAADF-2A13-4D1D-B111-4AA520BFC7FB}">
      <dgm:prSet/>
      <dgm:spPr/>
      <dgm:t>
        <a:bodyPr/>
        <a:lstStyle/>
        <a:p>
          <a:endParaRPr lang="en-IN"/>
        </a:p>
      </dgm:t>
    </dgm:pt>
    <dgm:pt modelId="{0FCEE1FF-F171-4BD5-A90E-E138146D5E30}">
      <dgm:prSet phldrT="[Text]" custT="1"/>
      <dgm:spPr/>
      <dgm:t>
        <a:bodyPr/>
        <a:lstStyle/>
        <a:p>
          <a:r>
            <a:rPr lang="en-US" sz="2400" b="1" dirty="0"/>
            <a:t>Cells</a:t>
          </a:r>
          <a:endParaRPr lang="en-IN" sz="2400" b="1" dirty="0"/>
        </a:p>
      </dgm:t>
    </dgm:pt>
    <dgm:pt modelId="{EFF05724-0B60-4C01-9C5C-1717563B6C4D}" type="parTrans" cxnId="{BAF5C585-8A9C-48AE-A866-1C359A1EDB36}">
      <dgm:prSet/>
      <dgm:spPr/>
      <dgm:t>
        <a:bodyPr/>
        <a:lstStyle/>
        <a:p>
          <a:endParaRPr lang="en-IN"/>
        </a:p>
      </dgm:t>
    </dgm:pt>
    <dgm:pt modelId="{D1C8B15C-2729-4AD5-B615-124F4010A26A}" type="sibTrans" cxnId="{BAF5C585-8A9C-48AE-A866-1C359A1EDB36}">
      <dgm:prSet/>
      <dgm:spPr/>
      <dgm:t>
        <a:bodyPr/>
        <a:lstStyle/>
        <a:p>
          <a:endParaRPr lang="en-IN"/>
        </a:p>
      </dgm:t>
    </dgm:pt>
    <dgm:pt modelId="{7ECC9294-02AA-4C6D-9BA4-CE215B89BEF6}">
      <dgm:prSet phldrT="[Text]" custT="1"/>
      <dgm:spPr/>
      <dgm:t>
        <a:bodyPr/>
        <a:lstStyle/>
        <a:p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</a:rPr>
            <a:t>2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</a:rPr>
            <a:t>cells/cu.mm</a:t>
          </a:r>
          <a:endParaRPr lang="en-IN" sz="1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4D486C-0214-44BE-AA7F-73CBAF6E051B}" type="parTrans" cxnId="{3149DA69-FE31-44F4-AEFB-492AE2D352B9}">
      <dgm:prSet/>
      <dgm:spPr/>
      <dgm:t>
        <a:bodyPr/>
        <a:lstStyle/>
        <a:p>
          <a:endParaRPr lang="en-IN"/>
        </a:p>
      </dgm:t>
    </dgm:pt>
    <dgm:pt modelId="{8C8DDD89-55E1-4E5E-8C99-66391A17C171}" type="sibTrans" cxnId="{3149DA69-FE31-44F4-AEFB-492AE2D352B9}">
      <dgm:prSet/>
      <dgm:spPr/>
      <dgm:t>
        <a:bodyPr/>
        <a:lstStyle/>
        <a:p>
          <a:endParaRPr lang="en-IN"/>
        </a:p>
      </dgm:t>
    </dgm:pt>
    <dgm:pt modelId="{A340A0A7-4BD1-4C6E-949E-FD191CEE9F0B}">
      <dgm:prSet phldrT="[Text]" custT="1"/>
      <dgm:spPr/>
      <dgm:t>
        <a:bodyPr/>
        <a:lstStyle/>
        <a:p>
          <a:r>
            <a:rPr lang="en-US" sz="2400" b="1" dirty="0"/>
            <a:t>Micro</a:t>
          </a:r>
        </a:p>
        <a:p>
          <a:r>
            <a:rPr lang="en-US" sz="2400" b="1" dirty="0"/>
            <a:t>biology</a:t>
          </a:r>
          <a:endParaRPr lang="en-IN" sz="2400" b="1" dirty="0"/>
        </a:p>
      </dgm:t>
    </dgm:pt>
    <dgm:pt modelId="{9AD8DB60-BF96-49C3-83DF-0D7B163FAFD4}" type="parTrans" cxnId="{0217D02C-0095-48AC-A783-2996CB55FD2C}">
      <dgm:prSet/>
      <dgm:spPr/>
      <dgm:t>
        <a:bodyPr/>
        <a:lstStyle/>
        <a:p>
          <a:endParaRPr lang="en-IN"/>
        </a:p>
      </dgm:t>
    </dgm:pt>
    <dgm:pt modelId="{72D707A4-7897-4D49-8FD6-904CE4F4EE33}" type="sibTrans" cxnId="{0217D02C-0095-48AC-A783-2996CB55FD2C}">
      <dgm:prSet/>
      <dgm:spPr/>
      <dgm:t>
        <a:bodyPr/>
        <a:lstStyle/>
        <a:p>
          <a:endParaRPr lang="en-IN"/>
        </a:p>
      </dgm:t>
    </dgm:pt>
    <dgm:pt modelId="{470016CB-A5B9-431F-9F48-2F282B9988CD}">
      <dgm:prSet phldrT="[Text]" custT="1"/>
      <dgm:spPr/>
      <dgm:t>
        <a:bodyPr/>
        <a:lstStyle/>
        <a:p>
          <a:r>
            <a: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Gram stain- -</a:t>
          </a:r>
          <a:r>
            <a:rPr lang="en-US" sz="2000" b="1" dirty="0" err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</a:t>
          </a:r>
          <a:endParaRPr lang="en-IN" sz="20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5E547-FF50-42C1-8650-892AA13A7E7D}" type="parTrans" cxnId="{F7FC4953-F90B-4E8B-8348-EC8EFBDD481D}">
      <dgm:prSet/>
      <dgm:spPr/>
      <dgm:t>
        <a:bodyPr/>
        <a:lstStyle/>
        <a:p>
          <a:endParaRPr lang="en-IN"/>
        </a:p>
      </dgm:t>
    </dgm:pt>
    <dgm:pt modelId="{7C8E42AE-A180-4471-9937-B28C2B1E2DB0}" type="sibTrans" cxnId="{F7FC4953-F90B-4E8B-8348-EC8EFBDD481D}">
      <dgm:prSet/>
      <dgm:spPr/>
      <dgm:t>
        <a:bodyPr/>
        <a:lstStyle/>
        <a:p>
          <a:endParaRPr lang="en-IN"/>
        </a:p>
      </dgm:t>
    </dgm:pt>
    <dgm:pt modelId="{2FA50448-1BCC-4BD8-B5BE-1FC7F19C30F8}">
      <dgm:prSet phldrT="[Text]" custT="1"/>
      <dgm:spPr/>
      <dgm:t>
        <a:bodyPr/>
        <a:lstStyle/>
        <a:p>
          <a:pPr algn="l"/>
          <a:r>
            <a:rPr lang="en-US" sz="2400" b="1" dirty="0"/>
            <a:t>Bio</a:t>
          </a:r>
        </a:p>
        <a:p>
          <a:pPr algn="l"/>
          <a:r>
            <a:rPr lang="en-US" sz="2000" b="1" dirty="0"/>
            <a:t>chemical</a:t>
          </a:r>
          <a:endParaRPr lang="en-IN" sz="1600" b="1" dirty="0"/>
        </a:p>
      </dgm:t>
    </dgm:pt>
    <dgm:pt modelId="{C4077CEB-7F81-4DBE-98A6-C5413480D2C8}" type="parTrans" cxnId="{62305F25-004C-4F92-906A-47B40CE57412}">
      <dgm:prSet/>
      <dgm:spPr/>
      <dgm:t>
        <a:bodyPr/>
        <a:lstStyle/>
        <a:p>
          <a:endParaRPr lang="en-IN"/>
        </a:p>
      </dgm:t>
    </dgm:pt>
    <dgm:pt modelId="{7ED69DAA-2172-443D-8966-31ABE8567944}" type="sibTrans" cxnId="{62305F25-004C-4F92-906A-47B40CE57412}">
      <dgm:prSet/>
      <dgm:spPr/>
      <dgm:t>
        <a:bodyPr/>
        <a:lstStyle/>
        <a:p>
          <a:endParaRPr lang="en-IN"/>
        </a:p>
      </dgm:t>
    </dgm:pt>
    <dgm:pt modelId="{1FF2C6F1-0C2D-4756-ABFF-158F51FDD1F8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Protein -96</a:t>
          </a:r>
          <a:r>
            <a: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mg/dl</a:t>
          </a:r>
          <a:endParaRPr lang="en-IN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544F2-9FA4-4831-AF0E-73339FC4BEEC}" type="parTrans" cxnId="{57B191F7-A172-41DD-B21F-75F87CD4F3F4}">
      <dgm:prSet/>
      <dgm:spPr/>
      <dgm:t>
        <a:bodyPr/>
        <a:lstStyle/>
        <a:p>
          <a:endParaRPr lang="en-IN"/>
        </a:p>
      </dgm:t>
    </dgm:pt>
    <dgm:pt modelId="{90F3A46E-4DF3-4860-9082-02337A0D72C6}" type="sibTrans" cxnId="{57B191F7-A172-41DD-B21F-75F87CD4F3F4}">
      <dgm:prSet/>
      <dgm:spPr/>
      <dgm:t>
        <a:bodyPr/>
        <a:lstStyle/>
        <a:p>
          <a:endParaRPr lang="en-IN"/>
        </a:p>
      </dgm:t>
    </dgm:pt>
    <dgm:pt modelId="{AF0BA436-7CCE-4EDD-B624-16B1EA50C18A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1">
                  <a:lumMod val="75000"/>
                  <a:lumOff val="25000"/>
                </a:schemeClr>
              </a:solidFill>
            </a:rPr>
            <a:t>Colourless</a:t>
          </a:r>
          <a:endParaRPr lang="en-IN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4C8DC4E-FB9F-4A20-AF65-353181985D08}" type="parTrans" cxnId="{C7FC3808-D582-44BE-9C01-1EA14BCDFE44}">
      <dgm:prSet/>
      <dgm:spPr/>
      <dgm:t>
        <a:bodyPr/>
        <a:lstStyle/>
        <a:p>
          <a:endParaRPr lang="en-IN"/>
        </a:p>
      </dgm:t>
    </dgm:pt>
    <dgm:pt modelId="{AE962A31-EB24-4052-99E8-15213C138A84}" type="sibTrans" cxnId="{C7FC3808-D582-44BE-9C01-1EA14BCDFE44}">
      <dgm:prSet/>
      <dgm:spPr/>
      <dgm:t>
        <a:bodyPr/>
        <a:lstStyle/>
        <a:p>
          <a:endParaRPr lang="en-IN"/>
        </a:p>
      </dgm:t>
    </dgm:pt>
    <dgm:pt modelId="{1E227D22-0D5B-4912-9747-002F7CDD652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N-0</a:t>
          </a:r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</a:rPr>
            <a:t>%</a:t>
          </a:r>
          <a:endParaRPr lang="en-IN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5CE1721-AA25-4AC1-BEA0-C7FF7D01213A}" type="parTrans" cxnId="{C3C2752A-8A9F-4719-AB20-EA5ADBF21E9A}">
      <dgm:prSet/>
      <dgm:spPr/>
      <dgm:t>
        <a:bodyPr/>
        <a:lstStyle/>
        <a:p>
          <a:endParaRPr lang="en-IN"/>
        </a:p>
      </dgm:t>
    </dgm:pt>
    <dgm:pt modelId="{DB4F6CB9-9A2C-4A6E-A497-7A69957E9DB2}" type="sibTrans" cxnId="{C3C2752A-8A9F-4719-AB20-EA5ADBF21E9A}">
      <dgm:prSet/>
      <dgm:spPr/>
      <dgm:t>
        <a:bodyPr/>
        <a:lstStyle/>
        <a:p>
          <a:endParaRPr lang="en-IN"/>
        </a:p>
      </dgm:t>
    </dgm:pt>
    <dgm:pt modelId="{E7D33FD0-864E-4078-A5F7-112D74742551}">
      <dgm:prSet phldrT="[Text]" custT="1"/>
      <dgm:spPr/>
      <dgm:t>
        <a:bodyPr/>
        <a:lstStyle/>
        <a:p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Glucose-91</a:t>
          </a:r>
          <a:r>
            <a: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r>
            <a:rPr 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mg/dl</a:t>
          </a:r>
          <a:endParaRPr lang="en-IN" sz="20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6BB626-A566-47DD-9C89-C7659EF9CF09}" type="parTrans" cxnId="{AEAE9101-18E9-4E8B-BF79-390313A8D3CD}">
      <dgm:prSet/>
      <dgm:spPr/>
      <dgm:t>
        <a:bodyPr/>
        <a:lstStyle/>
        <a:p>
          <a:endParaRPr lang="en-IN"/>
        </a:p>
      </dgm:t>
    </dgm:pt>
    <dgm:pt modelId="{74010693-3FE7-4299-B20E-7C1FE8E1F097}" type="sibTrans" cxnId="{AEAE9101-18E9-4E8B-BF79-390313A8D3CD}">
      <dgm:prSet/>
      <dgm:spPr/>
      <dgm:t>
        <a:bodyPr/>
        <a:lstStyle/>
        <a:p>
          <a:endParaRPr lang="en-IN"/>
        </a:p>
      </dgm:t>
    </dgm:pt>
    <dgm:pt modelId="{EBA355CF-754D-4169-8129-BC057D2DBB1A}">
      <dgm:prSet phldrT="[Text]" custT="1"/>
      <dgm:spPr/>
      <dgm:t>
        <a:bodyPr/>
        <a:lstStyle/>
        <a:p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Chloride-113</a:t>
          </a:r>
          <a:r>
            <a: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r>
            <a:rPr lang="en-US" sz="1600" b="1" dirty="0" err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mEq</a:t>
          </a:r>
          <a:r>
            <a:rPr 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/l</a:t>
          </a:r>
          <a:endParaRPr lang="en-IN" sz="16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EAB83-8FA3-4D40-9658-6CEBF65D41F6}" type="parTrans" cxnId="{19D1BE83-0BDC-4C35-BA0A-BFDEDC40EA06}">
      <dgm:prSet/>
      <dgm:spPr/>
      <dgm:t>
        <a:bodyPr/>
        <a:lstStyle/>
        <a:p>
          <a:endParaRPr lang="en-IN"/>
        </a:p>
      </dgm:t>
    </dgm:pt>
    <dgm:pt modelId="{15A4DD6D-017E-4913-8F17-CF9FCC7031B7}" type="sibTrans" cxnId="{19D1BE83-0BDC-4C35-BA0A-BFDEDC40EA06}">
      <dgm:prSet/>
      <dgm:spPr/>
      <dgm:t>
        <a:bodyPr/>
        <a:lstStyle/>
        <a:p>
          <a:endParaRPr lang="en-IN"/>
        </a:p>
      </dgm:t>
    </dgm:pt>
    <dgm:pt modelId="{9F06369D-61A5-4700-850D-B1EB0EA89CF3}">
      <dgm:prSet phldrT="[Text]" custT="1"/>
      <dgm:spPr/>
      <dgm:t>
        <a:bodyPr/>
        <a:lstStyle/>
        <a:p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Globulin</a:t>
          </a:r>
          <a:r>
            <a: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+ VE</a:t>
          </a:r>
          <a:endParaRPr lang="en-IN" sz="20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76C27-91FA-46F8-A664-0C2ABCAFC51C}" type="parTrans" cxnId="{D5F41FA5-A9CD-4274-AF75-32214045ACB9}">
      <dgm:prSet/>
      <dgm:spPr/>
      <dgm:t>
        <a:bodyPr/>
        <a:lstStyle/>
        <a:p>
          <a:endParaRPr lang="en-IN"/>
        </a:p>
      </dgm:t>
    </dgm:pt>
    <dgm:pt modelId="{1DEE4000-68DB-463B-BBCE-EFB3718CF453}" type="sibTrans" cxnId="{D5F41FA5-A9CD-4274-AF75-32214045ACB9}">
      <dgm:prSet/>
      <dgm:spPr/>
      <dgm:t>
        <a:bodyPr/>
        <a:lstStyle/>
        <a:p>
          <a:endParaRPr lang="en-IN"/>
        </a:p>
      </dgm:t>
    </dgm:pt>
    <dgm:pt modelId="{4317D49B-79B2-436C-AD7D-150BA513BB49}">
      <dgm:prSet phldrT="[Text]" custT="1"/>
      <dgm:spPr/>
      <dgm:t>
        <a:bodyPr/>
        <a:lstStyle/>
        <a:p>
          <a:r>
            <a: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ADA-1.2</a:t>
          </a:r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U/L</a:t>
          </a:r>
          <a:endParaRPr lang="en-IN" sz="20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9424F-B952-4B34-B2C9-4756011C0A42}" type="parTrans" cxnId="{23EACFA7-1C3F-4F6C-9C2C-EB59A0E84805}">
      <dgm:prSet/>
      <dgm:spPr/>
      <dgm:t>
        <a:bodyPr/>
        <a:lstStyle/>
        <a:p>
          <a:endParaRPr lang="en-IN"/>
        </a:p>
      </dgm:t>
    </dgm:pt>
    <dgm:pt modelId="{29AC69C3-4FA6-49E3-BBFB-8BC7AF91660F}" type="sibTrans" cxnId="{23EACFA7-1C3F-4F6C-9C2C-EB59A0E84805}">
      <dgm:prSet/>
      <dgm:spPr/>
      <dgm:t>
        <a:bodyPr/>
        <a:lstStyle/>
        <a:p>
          <a:endParaRPr lang="en-IN"/>
        </a:p>
      </dgm:t>
    </dgm:pt>
    <dgm:pt modelId="{4A1F18DA-4AA2-4E6C-80BA-24C67AABCAF3}">
      <dgm:prSet phldrT="[Text]" custT="1"/>
      <dgm:spPr/>
      <dgm:t>
        <a:bodyPr/>
        <a:lstStyle/>
        <a:p>
          <a:endParaRPr lang="en-IN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B3D2945-E33E-4A75-A505-1F24F389ACAF}" type="parTrans" cxnId="{01E4284D-7FB7-4F85-AC22-DAD7CBB71381}">
      <dgm:prSet/>
      <dgm:spPr/>
      <dgm:t>
        <a:bodyPr/>
        <a:lstStyle/>
        <a:p>
          <a:endParaRPr lang="en-IN"/>
        </a:p>
      </dgm:t>
    </dgm:pt>
    <dgm:pt modelId="{6E2082A8-CD1B-4D2E-ADAB-71BFE6144B29}" type="sibTrans" cxnId="{01E4284D-7FB7-4F85-AC22-DAD7CBB71381}">
      <dgm:prSet/>
      <dgm:spPr/>
      <dgm:t>
        <a:bodyPr/>
        <a:lstStyle/>
        <a:p>
          <a:endParaRPr lang="en-IN"/>
        </a:p>
      </dgm:t>
    </dgm:pt>
    <dgm:pt modelId="{07C8BBC8-4B5B-4789-B973-F873DA437B55}">
      <dgm:prSet phldrT="[Text]" custT="1"/>
      <dgm:spPr/>
      <dgm:t>
        <a:bodyPr/>
        <a:lstStyle/>
        <a:p>
          <a:endParaRPr lang="en-IN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1C74D2-72CE-4D33-A3FA-6FEC838DA01C}" type="parTrans" cxnId="{791558D4-3BD8-4180-990B-DB6F1174D618}">
      <dgm:prSet/>
      <dgm:spPr/>
      <dgm:t>
        <a:bodyPr/>
        <a:lstStyle/>
        <a:p>
          <a:endParaRPr lang="en-IN"/>
        </a:p>
      </dgm:t>
    </dgm:pt>
    <dgm:pt modelId="{C29108CE-9401-4D95-AD60-6200A1E98A98}" type="sibTrans" cxnId="{791558D4-3BD8-4180-990B-DB6F1174D618}">
      <dgm:prSet/>
      <dgm:spPr/>
      <dgm:t>
        <a:bodyPr/>
        <a:lstStyle/>
        <a:p>
          <a:endParaRPr lang="en-IN"/>
        </a:p>
      </dgm:t>
    </dgm:pt>
    <dgm:pt modelId="{3B1EE9DA-BA0B-43EF-A851-0E834371D015}">
      <dgm:prSet phldrT="[Text]" custT="1"/>
      <dgm:spPr/>
      <dgm:t>
        <a:bodyPr/>
        <a:lstStyle/>
        <a:p>
          <a:r>
            <a: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Culture-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growth</a:t>
          </a:r>
          <a:endParaRPr lang="en-IN" sz="20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56892C-6889-48CA-BD62-33033E091827}" type="parTrans" cxnId="{D233CBCE-1D58-4C44-910F-179395726E02}">
      <dgm:prSet/>
      <dgm:spPr/>
      <dgm:t>
        <a:bodyPr/>
        <a:lstStyle/>
        <a:p>
          <a:endParaRPr lang="en-IN"/>
        </a:p>
      </dgm:t>
    </dgm:pt>
    <dgm:pt modelId="{BB77371B-7CE9-4AC4-A3F1-507321103D3B}" type="sibTrans" cxnId="{D233CBCE-1D58-4C44-910F-179395726E02}">
      <dgm:prSet/>
      <dgm:spPr/>
      <dgm:t>
        <a:bodyPr/>
        <a:lstStyle/>
        <a:p>
          <a:endParaRPr lang="en-IN"/>
        </a:p>
      </dgm:t>
    </dgm:pt>
    <dgm:pt modelId="{DC0D0D25-5231-414C-B10A-39976AEA53F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L-100</a:t>
          </a:r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</a:rPr>
            <a:t>%</a:t>
          </a:r>
          <a:endParaRPr lang="en-IN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0B96E74-2785-48E5-90CB-2F653313331B}" type="parTrans" cxnId="{1244D5FC-D44C-430D-B63C-FE07F5F48E5E}">
      <dgm:prSet/>
      <dgm:spPr/>
      <dgm:t>
        <a:bodyPr/>
        <a:lstStyle/>
        <a:p>
          <a:endParaRPr lang="en-IN"/>
        </a:p>
      </dgm:t>
    </dgm:pt>
    <dgm:pt modelId="{79828C80-F80A-43F8-9756-E8FAEA350542}" type="sibTrans" cxnId="{1244D5FC-D44C-430D-B63C-FE07F5F48E5E}">
      <dgm:prSet/>
      <dgm:spPr/>
      <dgm:t>
        <a:bodyPr/>
        <a:lstStyle/>
        <a:p>
          <a:endParaRPr lang="en-IN"/>
        </a:p>
      </dgm:t>
    </dgm:pt>
    <dgm:pt modelId="{14CBFFF3-06A1-434C-9563-EF72436B9AA9}" type="pres">
      <dgm:prSet presAssocID="{CEE0E678-60ED-45E5-AF35-A9624944B9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C9879-862A-4E38-9E93-0C12E1DC9793}" type="pres">
      <dgm:prSet presAssocID="{CEE0E678-60ED-45E5-AF35-A9624944B930}" presName="children" presStyleCnt="0"/>
      <dgm:spPr/>
    </dgm:pt>
    <dgm:pt modelId="{9F21EEE9-2E55-42EB-8103-8CEE2FC5A101}" type="pres">
      <dgm:prSet presAssocID="{CEE0E678-60ED-45E5-AF35-A9624944B930}" presName="child1group" presStyleCnt="0"/>
      <dgm:spPr/>
    </dgm:pt>
    <dgm:pt modelId="{A391CAE5-EF80-49AE-8913-53C38FB8C008}" type="pres">
      <dgm:prSet presAssocID="{CEE0E678-60ED-45E5-AF35-A9624944B930}" presName="child1" presStyleLbl="bgAcc1" presStyleIdx="0" presStyleCnt="4" custScaleX="138176" custScaleY="108259" custLinFactNeighborX="-13883" custLinFactNeighborY="-2766"/>
      <dgm:spPr/>
      <dgm:t>
        <a:bodyPr/>
        <a:lstStyle/>
        <a:p>
          <a:endParaRPr lang="en-US"/>
        </a:p>
      </dgm:t>
    </dgm:pt>
    <dgm:pt modelId="{E3F21687-268E-48BB-9F6D-1D73D4C5A911}" type="pres">
      <dgm:prSet presAssocID="{CEE0E678-60ED-45E5-AF35-A9624944B93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25992-6133-446A-A447-1642705AE814}" type="pres">
      <dgm:prSet presAssocID="{CEE0E678-60ED-45E5-AF35-A9624944B930}" presName="child2group" presStyleCnt="0"/>
      <dgm:spPr/>
    </dgm:pt>
    <dgm:pt modelId="{9A38943A-15F6-4842-8E64-3F71A37D1DEC}" type="pres">
      <dgm:prSet presAssocID="{CEE0E678-60ED-45E5-AF35-A9624944B930}" presName="child2" presStyleLbl="bgAcc1" presStyleIdx="1" presStyleCnt="4" custScaleX="134280" custLinFactNeighborX="12480" custLinFactNeighborY="1635"/>
      <dgm:spPr/>
      <dgm:t>
        <a:bodyPr/>
        <a:lstStyle/>
        <a:p>
          <a:endParaRPr lang="en-US"/>
        </a:p>
      </dgm:t>
    </dgm:pt>
    <dgm:pt modelId="{D17B7C79-C145-4108-8AB4-75033260DB5D}" type="pres">
      <dgm:prSet presAssocID="{CEE0E678-60ED-45E5-AF35-A9624944B93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854EE-0C44-4E8C-A3E1-AEEF2FBF45E9}" type="pres">
      <dgm:prSet presAssocID="{CEE0E678-60ED-45E5-AF35-A9624944B930}" presName="child3group" presStyleCnt="0"/>
      <dgm:spPr/>
    </dgm:pt>
    <dgm:pt modelId="{CA95DE32-D3F0-418A-B885-DF96FFB1F22A}" type="pres">
      <dgm:prSet presAssocID="{CEE0E678-60ED-45E5-AF35-A9624944B930}" presName="child3" presStyleLbl="bgAcc1" presStyleIdx="2" presStyleCnt="4" custScaleX="129708" custScaleY="110709" custLinFactNeighborX="7120" custLinFactNeighborY="-1302"/>
      <dgm:spPr/>
      <dgm:t>
        <a:bodyPr/>
        <a:lstStyle/>
        <a:p>
          <a:endParaRPr lang="en-US"/>
        </a:p>
      </dgm:t>
    </dgm:pt>
    <dgm:pt modelId="{0B3202A1-F06C-4C47-8731-EBC005CC2E21}" type="pres">
      <dgm:prSet presAssocID="{CEE0E678-60ED-45E5-AF35-A9624944B93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0B20A-631E-461D-85CB-D17D8B60FA4B}" type="pres">
      <dgm:prSet presAssocID="{CEE0E678-60ED-45E5-AF35-A9624944B930}" presName="child4group" presStyleCnt="0"/>
      <dgm:spPr/>
    </dgm:pt>
    <dgm:pt modelId="{E2DBEFA7-46C9-43B0-82C6-A10CF5B384D4}" type="pres">
      <dgm:prSet presAssocID="{CEE0E678-60ED-45E5-AF35-A9624944B930}" presName="child4" presStyleLbl="bgAcc1" presStyleIdx="3" presStyleCnt="4" custScaleX="163799" custScaleY="112096" custLinFactNeighborX="-7997" custLinFactNeighborY="-496"/>
      <dgm:spPr/>
      <dgm:t>
        <a:bodyPr/>
        <a:lstStyle/>
        <a:p>
          <a:endParaRPr lang="en-US"/>
        </a:p>
      </dgm:t>
    </dgm:pt>
    <dgm:pt modelId="{88262745-6B14-4805-A762-9B001BD4F8EA}" type="pres">
      <dgm:prSet presAssocID="{CEE0E678-60ED-45E5-AF35-A9624944B93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32ED6-E14A-406E-94BB-C03B58D15530}" type="pres">
      <dgm:prSet presAssocID="{CEE0E678-60ED-45E5-AF35-A9624944B930}" presName="childPlaceholder" presStyleCnt="0"/>
      <dgm:spPr/>
    </dgm:pt>
    <dgm:pt modelId="{72100FBB-EA0C-4F23-9B21-6A0279031C9C}" type="pres">
      <dgm:prSet presAssocID="{CEE0E678-60ED-45E5-AF35-A9624944B930}" presName="circle" presStyleCnt="0"/>
      <dgm:spPr/>
    </dgm:pt>
    <dgm:pt modelId="{6B51FDCB-A50F-44E1-B7E0-2F870886BE7F}" type="pres">
      <dgm:prSet presAssocID="{CEE0E678-60ED-45E5-AF35-A9624944B93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7469-3FE2-4421-A32F-9F223CCC08E1}" type="pres">
      <dgm:prSet presAssocID="{CEE0E678-60ED-45E5-AF35-A9624944B93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902AD-B734-46CE-82C2-F5E68980EF72}" type="pres">
      <dgm:prSet presAssocID="{CEE0E678-60ED-45E5-AF35-A9624944B93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8016E-C86F-4C04-A5DD-7BA920A04FFD}" type="pres">
      <dgm:prSet presAssocID="{CEE0E678-60ED-45E5-AF35-A9624944B93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67D3C-4025-4F2B-875C-FF8D922B01CD}" type="pres">
      <dgm:prSet presAssocID="{CEE0E678-60ED-45E5-AF35-A9624944B930}" presName="quadrantPlaceholder" presStyleCnt="0"/>
      <dgm:spPr/>
    </dgm:pt>
    <dgm:pt modelId="{230985D7-C1B5-4D95-A818-16FA5715D17A}" type="pres">
      <dgm:prSet presAssocID="{CEE0E678-60ED-45E5-AF35-A9624944B930}" presName="center1" presStyleLbl="fgShp" presStyleIdx="0" presStyleCnt="2"/>
      <dgm:spPr/>
    </dgm:pt>
    <dgm:pt modelId="{01DED66E-67E6-4E68-8C20-569940476FAE}" type="pres">
      <dgm:prSet presAssocID="{CEE0E678-60ED-45E5-AF35-A9624944B930}" presName="center2" presStyleLbl="fgShp" presStyleIdx="1" presStyleCnt="2"/>
      <dgm:spPr/>
    </dgm:pt>
  </dgm:ptLst>
  <dgm:cxnLst>
    <dgm:cxn modelId="{65A9472E-579B-48CA-8F26-FA7246B251B0}" type="presOf" srcId="{07C8BBC8-4B5B-4789-B973-F873DA437B55}" destId="{D17B7C79-C145-4108-8AB4-75033260DB5D}" srcOrd="1" destOrd="0" presId="urn:microsoft.com/office/officeart/2005/8/layout/cycle4#1"/>
    <dgm:cxn modelId="{5F80539E-49D1-43B6-BDF4-4148018DFFB5}" type="presOf" srcId="{A340A0A7-4BD1-4C6E-949E-FD191CEE9F0B}" destId="{76D902AD-B734-46CE-82C2-F5E68980EF72}" srcOrd="0" destOrd="0" presId="urn:microsoft.com/office/officeart/2005/8/layout/cycle4#1"/>
    <dgm:cxn modelId="{9B66A5D9-F796-46CC-A6D9-8BAA2EEFF4EB}" type="presOf" srcId="{EBA355CF-754D-4169-8129-BC057D2DBB1A}" destId="{88262745-6B14-4805-A762-9B001BD4F8EA}" srcOrd="1" destOrd="2" presId="urn:microsoft.com/office/officeart/2005/8/layout/cycle4#1"/>
    <dgm:cxn modelId="{C76EAADF-2A13-4D1D-B111-4AA520BFC7FB}" srcId="{D102884B-C8CE-4199-9281-F89AB77F6ACC}" destId="{EEF6783D-913E-4357-8DBD-361EC2FCB9C8}" srcOrd="1" destOrd="0" parTransId="{20CC5966-E793-434A-9DA4-7E5C914620A6}" sibTransId="{C14EBE6B-AAF2-47CB-840A-65AB9C2484F4}"/>
    <dgm:cxn modelId="{5554FE12-C9E9-45A3-AFD5-3B646F82E2F9}" type="presOf" srcId="{EEF6783D-913E-4357-8DBD-361EC2FCB9C8}" destId="{E3F21687-268E-48BB-9F6D-1D73D4C5A911}" srcOrd="1" destOrd="1" presId="urn:microsoft.com/office/officeart/2005/8/layout/cycle4#1"/>
    <dgm:cxn modelId="{7DF58713-3230-4570-883D-FE035087CBDF}" type="presOf" srcId="{3B1EE9DA-BA0B-43EF-A851-0E834371D015}" destId="{CA95DE32-D3F0-418A-B885-DF96FFB1F22A}" srcOrd="0" destOrd="1" presId="urn:microsoft.com/office/officeart/2005/8/layout/cycle4#1"/>
    <dgm:cxn modelId="{7B09692B-6BCC-470F-A494-7767E16262EB}" type="presOf" srcId="{E7D33FD0-864E-4078-A5F7-112D74742551}" destId="{E2DBEFA7-46C9-43B0-82C6-A10CF5B384D4}" srcOrd="0" destOrd="1" presId="urn:microsoft.com/office/officeart/2005/8/layout/cycle4#1"/>
    <dgm:cxn modelId="{AEAE9101-18E9-4E8B-BF79-390313A8D3CD}" srcId="{2FA50448-1BCC-4BD8-B5BE-1FC7F19C30F8}" destId="{E7D33FD0-864E-4078-A5F7-112D74742551}" srcOrd="1" destOrd="0" parTransId="{5D6BB626-A566-47DD-9C89-C7659EF9CF09}" sibTransId="{74010693-3FE7-4299-B20E-7C1FE8E1F097}"/>
    <dgm:cxn modelId="{CAFE2EB7-8433-427D-B887-4B702CAA7099}" type="presOf" srcId="{CEE0E678-60ED-45E5-AF35-A9624944B930}" destId="{14CBFFF3-06A1-434C-9563-EF72436B9AA9}" srcOrd="0" destOrd="0" presId="urn:microsoft.com/office/officeart/2005/8/layout/cycle4#1"/>
    <dgm:cxn modelId="{D233CBCE-1D58-4C44-910F-179395726E02}" srcId="{A340A0A7-4BD1-4C6E-949E-FD191CEE9F0B}" destId="{3B1EE9DA-BA0B-43EF-A851-0E834371D015}" srcOrd="1" destOrd="0" parTransId="{2756892C-6889-48CA-BD62-33033E091827}" sibTransId="{BB77371B-7CE9-4AC4-A3F1-507321103D3B}"/>
    <dgm:cxn modelId="{01E4284D-7FB7-4F85-AC22-DAD7CBB71381}" srcId="{D102884B-C8CE-4199-9281-F89AB77F6ACC}" destId="{4A1F18DA-4AA2-4E6C-80BA-24C67AABCAF3}" srcOrd="0" destOrd="0" parTransId="{CB3D2945-E33E-4A75-A505-1F24F389ACAF}" sibTransId="{6E2082A8-CD1B-4D2E-ADAB-71BFE6144B29}"/>
    <dgm:cxn modelId="{62305F25-004C-4F92-906A-47B40CE57412}" srcId="{CEE0E678-60ED-45E5-AF35-A9624944B930}" destId="{2FA50448-1BCC-4BD8-B5BE-1FC7F19C30F8}" srcOrd="3" destOrd="0" parTransId="{C4077CEB-7F81-4DBE-98A6-C5413480D2C8}" sibTransId="{7ED69DAA-2172-443D-8966-31ABE8567944}"/>
    <dgm:cxn modelId="{B80C59D2-64A6-4332-9415-0A8ABF149E63}" type="presOf" srcId="{DC0D0D25-5231-414C-B10A-39976AEA53F6}" destId="{D17B7C79-C145-4108-8AB4-75033260DB5D}" srcOrd="1" destOrd="3" presId="urn:microsoft.com/office/officeart/2005/8/layout/cycle4#1"/>
    <dgm:cxn modelId="{0217D02C-0095-48AC-A783-2996CB55FD2C}" srcId="{CEE0E678-60ED-45E5-AF35-A9624944B930}" destId="{A340A0A7-4BD1-4C6E-949E-FD191CEE9F0B}" srcOrd="2" destOrd="0" parTransId="{9AD8DB60-BF96-49C3-83DF-0D7B163FAFD4}" sibTransId="{72D707A4-7897-4D49-8FD6-904CE4F4EE33}"/>
    <dgm:cxn modelId="{095DA1FF-7504-4A74-8814-436C0E031342}" type="presOf" srcId="{2FA50448-1BCC-4BD8-B5BE-1FC7F19C30F8}" destId="{4838016E-C86F-4C04-A5DD-7BA920A04FFD}" srcOrd="0" destOrd="0" presId="urn:microsoft.com/office/officeart/2005/8/layout/cycle4#1"/>
    <dgm:cxn modelId="{31C0E354-98A7-4CF7-9648-E76A8F8A8B22}" type="presOf" srcId="{AF0BA436-7CCE-4EDD-B624-16B1EA50C18A}" destId="{A391CAE5-EF80-49AE-8913-53C38FB8C008}" srcOrd="0" destOrd="2" presId="urn:microsoft.com/office/officeart/2005/8/layout/cycle4#1"/>
    <dgm:cxn modelId="{114883E0-F2AD-441F-AB50-3426EF628095}" type="presOf" srcId="{AF0BA436-7CCE-4EDD-B624-16B1EA50C18A}" destId="{E3F21687-268E-48BB-9F6D-1D73D4C5A911}" srcOrd="1" destOrd="2" presId="urn:microsoft.com/office/officeart/2005/8/layout/cycle4#1"/>
    <dgm:cxn modelId="{00BD931B-BB89-4962-83BB-F67440C97B66}" type="presOf" srcId="{3B1EE9DA-BA0B-43EF-A851-0E834371D015}" destId="{0B3202A1-F06C-4C47-8731-EBC005CC2E21}" srcOrd="1" destOrd="1" presId="urn:microsoft.com/office/officeart/2005/8/layout/cycle4#1"/>
    <dgm:cxn modelId="{791558D4-3BD8-4180-990B-DB6F1174D618}" srcId="{0FCEE1FF-F171-4BD5-A90E-E138146D5E30}" destId="{07C8BBC8-4B5B-4789-B973-F873DA437B55}" srcOrd="0" destOrd="0" parTransId="{041C74D2-72CE-4D33-A3FA-6FEC838DA01C}" sibTransId="{C29108CE-9401-4D95-AD60-6200A1E98A98}"/>
    <dgm:cxn modelId="{F7FC4953-F90B-4E8B-8348-EC8EFBDD481D}" srcId="{A340A0A7-4BD1-4C6E-949E-FD191CEE9F0B}" destId="{470016CB-A5B9-431F-9F48-2F282B9988CD}" srcOrd="0" destOrd="0" parTransId="{BD85E547-FF50-42C1-8650-892AA13A7E7D}" sibTransId="{7C8E42AE-A180-4471-9937-B28C2B1E2DB0}"/>
    <dgm:cxn modelId="{57B191F7-A172-41DD-B21F-75F87CD4F3F4}" srcId="{2FA50448-1BCC-4BD8-B5BE-1FC7F19C30F8}" destId="{1FF2C6F1-0C2D-4756-ABFF-158F51FDD1F8}" srcOrd="0" destOrd="0" parTransId="{282544F2-9FA4-4831-AF0E-73339FC4BEEC}" sibTransId="{90F3A46E-4DF3-4860-9082-02337A0D72C6}"/>
    <dgm:cxn modelId="{7003E48A-AE69-480F-98FD-24713F01CF18}" type="presOf" srcId="{0FCEE1FF-F171-4BD5-A90E-E138146D5E30}" destId="{CD687469-3FE2-4421-A32F-9F223CCC08E1}" srcOrd="0" destOrd="0" presId="urn:microsoft.com/office/officeart/2005/8/layout/cycle4#1"/>
    <dgm:cxn modelId="{462D645F-74EE-47DA-9A96-668AD8E3B8E3}" type="presOf" srcId="{1E227D22-0D5B-4912-9747-002F7CDD6521}" destId="{9A38943A-15F6-4842-8E64-3F71A37D1DEC}" srcOrd="0" destOrd="2" presId="urn:microsoft.com/office/officeart/2005/8/layout/cycle4#1"/>
    <dgm:cxn modelId="{6E2800AE-3CCC-4F18-B794-ACA281BED024}" type="presOf" srcId="{4A1F18DA-4AA2-4E6C-80BA-24C67AABCAF3}" destId="{E3F21687-268E-48BB-9F6D-1D73D4C5A911}" srcOrd="1" destOrd="0" presId="urn:microsoft.com/office/officeart/2005/8/layout/cycle4#1"/>
    <dgm:cxn modelId="{AA7FEC79-E3F7-489B-8850-6A4A3BAA5D49}" type="presOf" srcId="{EEF6783D-913E-4357-8DBD-361EC2FCB9C8}" destId="{A391CAE5-EF80-49AE-8913-53C38FB8C008}" srcOrd="0" destOrd="1" presId="urn:microsoft.com/office/officeart/2005/8/layout/cycle4#1"/>
    <dgm:cxn modelId="{5D59851A-E5BD-4EF5-92CE-CA6123244ED2}" type="presOf" srcId="{470016CB-A5B9-431F-9F48-2F282B9988CD}" destId="{CA95DE32-D3F0-418A-B885-DF96FFB1F22A}" srcOrd="0" destOrd="0" presId="urn:microsoft.com/office/officeart/2005/8/layout/cycle4#1"/>
    <dgm:cxn modelId="{BE730979-FCC7-48BF-9316-92000CC245FE}" type="presOf" srcId="{1FF2C6F1-0C2D-4756-ABFF-158F51FDD1F8}" destId="{E2DBEFA7-46C9-43B0-82C6-A10CF5B384D4}" srcOrd="0" destOrd="0" presId="urn:microsoft.com/office/officeart/2005/8/layout/cycle4#1"/>
    <dgm:cxn modelId="{C3C2752A-8A9F-4719-AB20-EA5ADBF21E9A}" srcId="{0FCEE1FF-F171-4BD5-A90E-E138146D5E30}" destId="{1E227D22-0D5B-4912-9747-002F7CDD6521}" srcOrd="2" destOrd="0" parTransId="{75CE1721-AA25-4AC1-BEA0-C7FF7D01213A}" sibTransId="{DB4F6CB9-9A2C-4A6E-A497-7A69957E9DB2}"/>
    <dgm:cxn modelId="{6E9A6FD6-C04C-43DD-B7C4-BCF8C4383705}" type="presOf" srcId="{7ECC9294-02AA-4C6D-9BA4-CE215B89BEF6}" destId="{D17B7C79-C145-4108-8AB4-75033260DB5D}" srcOrd="1" destOrd="1" presId="urn:microsoft.com/office/officeart/2005/8/layout/cycle4#1"/>
    <dgm:cxn modelId="{0A856659-D2F8-4A27-9B3D-22193F2F0D82}" type="presOf" srcId="{07C8BBC8-4B5B-4789-B973-F873DA437B55}" destId="{9A38943A-15F6-4842-8E64-3F71A37D1DEC}" srcOrd="0" destOrd="0" presId="urn:microsoft.com/office/officeart/2005/8/layout/cycle4#1"/>
    <dgm:cxn modelId="{4A857E38-6103-44C0-9F91-4DA6C2786841}" srcId="{CEE0E678-60ED-45E5-AF35-A9624944B930}" destId="{D102884B-C8CE-4199-9281-F89AB77F6ACC}" srcOrd="0" destOrd="0" parTransId="{092F00B8-5C46-454C-83B1-3D45FEE0E321}" sibTransId="{0563B229-AE0C-47D0-80CA-8FED9E09E27F}"/>
    <dgm:cxn modelId="{3149DA69-FE31-44F4-AEFB-492AE2D352B9}" srcId="{0FCEE1FF-F171-4BD5-A90E-E138146D5E30}" destId="{7ECC9294-02AA-4C6D-9BA4-CE215B89BEF6}" srcOrd="1" destOrd="0" parTransId="{9F4D486C-0214-44BE-AA7F-73CBAF6E051B}" sibTransId="{8C8DDD89-55E1-4E5E-8C99-66391A17C171}"/>
    <dgm:cxn modelId="{BAF5C585-8A9C-48AE-A866-1C359A1EDB36}" srcId="{CEE0E678-60ED-45E5-AF35-A9624944B930}" destId="{0FCEE1FF-F171-4BD5-A90E-E138146D5E30}" srcOrd="1" destOrd="0" parTransId="{EFF05724-0B60-4C01-9C5C-1717563B6C4D}" sibTransId="{D1C8B15C-2729-4AD5-B615-124F4010A26A}"/>
    <dgm:cxn modelId="{9C54C9F6-41EA-43B1-8849-D49209805D63}" type="presOf" srcId="{1E227D22-0D5B-4912-9747-002F7CDD6521}" destId="{D17B7C79-C145-4108-8AB4-75033260DB5D}" srcOrd="1" destOrd="2" presId="urn:microsoft.com/office/officeart/2005/8/layout/cycle4#1"/>
    <dgm:cxn modelId="{0FAB4E60-387D-483A-924B-A0BE4671D52C}" type="presOf" srcId="{9F06369D-61A5-4700-850D-B1EB0EA89CF3}" destId="{88262745-6B14-4805-A762-9B001BD4F8EA}" srcOrd="1" destOrd="3" presId="urn:microsoft.com/office/officeart/2005/8/layout/cycle4#1"/>
    <dgm:cxn modelId="{D0FAD4AE-22C7-4D53-8419-8ADA46925CA7}" type="presOf" srcId="{E7D33FD0-864E-4078-A5F7-112D74742551}" destId="{88262745-6B14-4805-A762-9B001BD4F8EA}" srcOrd="1" destOrd="1" presId="urn:microsoft.com/office/officeart/2005/8/layout/cycle4#1"/>
    <dgm:cxn modelId="{70EC1781-3650-4952-9954-FDB1C3DFC85B}" type="presOf" srcId="{9F06369D-61A5-4700-850D-B1EB0EA89CF3}" destId="{E2DBEFA7-46C9-43B0-82C6-A10CF5B384D4}" srcOrd="0" destOrd="3" presId="urn:microsoft.com/office/officeart/2005/8/layout/cycle4#1"/>
    <dgm:cxn modelId="{48D07634-D175-42FF-BEB8-0A4ABBE8B1C8}" type="presOf" srcId="{4317D49B-79B2-436C-AD7D-150BA513BB49}" destId="{CA95DE32-D3F0-418A-B885-DF96FFB1F22A}" srcOrd="0" destOrd="2" presId="urn:microsoft.com/office/officeart/2005/8/layout/cycle4#1"/>
    <dgm:cxn modelId="{99BDC141-0A62-4CB2-98B2-C1733CD97DF4}" type="presOf" srcId="{DC0D0D25-5231-414C-B10A-39976AEA53F6}" destId="{9A38943A-15F6-4842-8E64-3F71A37D1DEC}" srcOrd="0" destOrd="3" presId="urn:microsoft.com/office/officeart/2005/8/layout/cycle4#1"/>
    <dgm:cxn modelId="{D5F41FA5-A9CD-4274-AF75-32214045ACB9}" srcId="{2FA50448-1BCC-4BD8-B5BE-1FC7F19C30F8}" destId="{9F06369D-61A5-4700-850D-B1EB0EA89CF3}" srcOrd="3" destOrd="0" parTransId="{0FE76C27-91FA-46F8-A664-0C2ABCAFC51C}" sibTransId="{1DEE4000-68DB-463B-BBCE-EFB3718CF453}"/>
    <dgm:cxn modelId="{C7FC3808-D582-44BE-9C01-1EA14BCDFE44}" srcId="{D102884B-C8CE-4199-9281-F89AB77F6ACC}" destId="{AF0BA436-7CCE-4EDD-B624-16B1EA50C18A}" srcOrd="2" destOrd="0" parTransId="{44C8DC4E-FB9F-4A20-AF65-353181985D08}" sibTransId="{AE962A31-EB24-4052-99E8-15213C138A84}"/>
    <dgm:cxn modelId="{3DD7CA31-E23B-4F3C-975E-3FDC8BC00993}" type="presOf" srcId="{470016CB-A5B9-431F-9F48-2F282B9988CD}" destId="{0B3202A1-F06C-4C47-8731-EBC005CC2E21}" srcOrd="1" destOrd="0" presId="urn:microsoft.com/office/officeart/2005/8/layout/cycle4#1"/>
    <dgm:cxn modelId="{BB4787F6-250B-4185-AFDB-A1BDFD30EB3B}" type="presOf" srcId="{4317D49B-79B2-436C-AD7D-150BA513BB49}" destId="{0B3202A1-F06C-4C47-8731-EBC005CC2E21}" srcOrd="1" destOrd="2" presId="urn:microsoft.com/office/officeart/2005/8/layout/cycle4#1"/>
    <dgm:cxn modelId="{35F4D5F4-CD51-4D2D-A43A-7170C37EE042}" type="presOf" srcId="{1FF2C6F1-0C2D-4756-ABFF-158F51FDD1F8}" destId="{88262745-6B14-4805-A762-9B001BD4F8EA}" srcOrd="1" destOrd="0" presId="urn:microsoft.com/office/officeart/2005/8/layout/cycle4#1"/>
    <dgm:cxn modelId="{08341A74-52C8-4761-AE7A-8A712AD08C8A}" type="presOf" srcId="{4A1F18DA-4AA2-4E6C-80BA-24C67AABCAF3}" destId="{A391CAE5-EF80-49AE-8913-53C38FB8C008}" srcOrd="0" destOrd="0" presId="urn:microsoft.com/office/officeart/2005/8/layout/cycle4#1"/>
    <dgm:cxn modelId="{DB30CCB8-DBB7-4D22-85B5-259EFD76C754}" type="presOf" srcId="{7ECC9294-02AA-4C6D-9BA4-CE215B89BEF6}" destId="{9A38943A-15F6-4842-8E64-3F71A37D1DEC}" srcOrd="0" destOrd="1" presId="urn:microsoft.com/office/officeart/2005/8/layout/cycle4#1"/>
    <dgm:cxn modelId="{39DEC827-E0D7-48BC-AB6F-4F08715BFD49}" type="presOf" srcId="{D102884B-C8CE-4199-9281-F89AB77F6ACC}" destId="{6B51FDCB-A50F-44E1-B7E0-2F870886BE7F}" srcOrd="0" destOrd="0" presId="urn:microsoft.com/office/officeart/2005/8/layout/cycle4#1"/>
    <dgm:cxn modelId="{1244D5FC-D44C-430D-B63C-FE07F5F48E5E}" srcId="{0FCEE1FF-F171-4BD5-A90E-E138146D5E30}" destId="{DC0D0D25-5231-414C-B10A-39976AEA53F6}" srcOrd="3" destOrd="0" parTransId="{80B96E74-2785-48E5-90CB-2F653313331B}" sibTransId="{79828C80-F80A-43F8-9756-E8FAEA350542}"/>
    <dgm:cxn modelId="{19D1BE83-0BDC-4C35-BA0A-BFDEDC40EA06}" srcId="{2FA50448-1BCC-4BD8-B5BE-1FC7F19C30F8}" destId="{EBA355CF-754D-4169-8129-BC057D2DBB1A}" srcOrd="2" destOrd="0" parTransId="{1A4EAB83-8FA3-4D40-9658-6CEBF65D41F6}" sibTransId="{15A4DD6D-017E-4913-8F17-CF9FCC7031B7}"/>
    <dgm:cxn modelId="{23EACFA7-1C3F-4F6C-9C2C-EB59A0E84805}" srcId="{A340A0A7-4BD1-4C6E-949E-FD191CEE9F0B}" destId="{4317D49B-79B2-436C-AD7D-150BA513BB49}" srcOrd="2" destOrd="0" parTransId="{50B9424F-B952-4B34-B2C9-4756011C0A42}" sibTransId="{29AC69C3-4FA6-49E3-BBFB-8BC7AF91660F}"/>
    <dgm:cxn modelId="{BE74BE46-E7CB-43FC-AB2B-BF8B0EA590AC}" type="presOf" srcId="{EBA355CF-754D-4169-8129-BC057D2DBB1A}" destId="{E2DBEFA7-46C9-43B0-82C6-A10CF5B384D4}" srcOrd="0" destOrd="2" presId="urn:microsoft.com/office/officeart/2005/8/layout/cycle4#1"/>
    <dgm:cxn modelId="{830DAE82-9904-4995-B745-0107A7310897}" type="presParOf" srcId="{14CBFFF3-06A1-434C-9563-EF72436B9AA9}" destId="{377C9879-862A-4E38-9E93-0C12E1DC9793}" srcOrd="0" destOrd="0" presId="urn:microsoft.com/office/officeart/2005/8/layout/cycle4#1"/>
    <dgm:cxn modelId="{2911B03E-F66B-4AD4-AAE6-BFB239229A9C}" type="presParOf" srcId="{377C9879-862A-4E38-9E93-0C12E1DC9793}" destId="{9F21EEE9-2E55-42EB-8103-8CEE2FC5A101}" srcOrd="0" destOrd="0" presId="urn:microsoft.com/office/officeart/2005/8/layout/cycle4#1"/>
    <dgm:cxn modelId="{7E943EEF-6F9B-43C4-81AC-D9548A13B80F}" type="presParOf" srcId="{9F21EEE9-2E55-42EB-8103-8CEE2FC5A101}" destId="{A391CAE5-EF80-49AE-8913-53C38FB8C008}" srcOrd="0" destOrd="0" presId="urn:microsoft.com/office/officeart/2005/8/layout/cycle4#1"/>
    <dgm:cxn modelId="{E812C163-0B5E-4265-8BF9-8EFA5C2CFE3A}" type="presParOf" srcId="{9F21EEE9-2E55-42EB-8103-8CEE2FC5A101}" destId="{E3F21687-268E-48BB-9F6D-1D73D4C5A911}" srcOrd="1" destOrd="0" presId="urn:microsoft.com/office/officeart/2005/8/layout/cycle4#1"/>
    <dgm:cxn modelId="{C6034C0F-9FC8-4E70-913B-9ED9997F0DC9}" type="presParOf" srcId="{377C9879-862A-4E38-9E93-0C12E1DC9793}" destId="{6AF25992-6133-446A-A447-1642705AE814}" srcOrd="1" destOrd="0" presId="urn:microsoft.com/office/officeart/2005/8/layout/cycle4#1"/>
    <dgm:cxn modelId="{5A3F6FE9-8023-4B20-846D-FDB7A66C799C}" type="presParOf" srcId="{6AF25992-6133-446A-A447-1642705AE814}" destId="{9A38943A-15F6-4842-8E64-3F71A37D1DEC}" srcOrd="0" destOrd="0" presId="urn:microsoft.com/office/officeart/2005/8/layout/cycle4#1"/>
    <dgm:cxn modelId="{73C7CF90-420F-454C-AAF1-6107FF1C8DE0}" type="presParOf" srcId="{6AF25992-6133-446A-A447-1642705AE814}" destId="{D17B7C79-C145-4108-8AB4-75033260DB5D}" srcOrd="1" destOrd="0" presId="urn:microsoft.com/office/officeart/2005/8/layout/cycle4#1"/>
    <dgm:cxn modelId="{99029F4B-1D58-4209-9E88-63A7B8E27FB9}" type="presParOf" srcId="{377C9879-862A-4E38-9E93-0C12E1DC9793}" destId="{A46854EE-0C44-4E8C-A3E1-AEEF2FBF45E9}" srcOrd="2" destOrd="0" presId="urn:microsoft.com/office/officeart/2005/8/layout/cycle4#1"/>
    <dgm:cxn modelId="{72A0CB42-A235-45F7-B955-3AA8B63F9745}" type="presParOf" srcId="{A46854EE-0C44-4E8C-A3E1-AEEF2FBF45E9}" destId="{CA95DE32-D3F0-418A-B885-DF96FFB1F22A}" srcOrd="0" destOrd="0" presId="urn:microsoft.com/office/officeart/2005/8/layout/cycle4#1"/>
    <dgm:cxn modelId="{50E30409-DC68-4EAE-9A08-A3DA224AB1F2}" type="presParOf" srcId="{A46854EE-0C44-4E8C-A3E1-AEEF2FBF45E9}" destId="{0B3202A1-F06C-4C47-8731-EBC005CC2E21}" srcOrd="1" destOrd="0" presId="urn:microsoft.com/office/officeart/2005/8/layout/cycle4#1"/>
    <dgm:cxn modelId="{DDD4B6B1-7BA4-4806-B958-5F3E1CE89ACA}" type="presParOf" srcId="{377C9879-862A-4E38-9E93-0C12E1DC9793}" destId="{4C50B20A-631E-461D-85CB-D17D8B60FA4B}" srcOrd="3" destOrd="0" presId="urn:microsoft.com/office/officeart/2005/8/layout/cycle4#1"/>
    <dgm:cxn modelId="{1C94D810-308E-466C-843D-35CBADE4B1B8}" type="presParOf" srcId="{4C50B20A-631E-461D-85CB-D17D8B60FA4B}" destId="{E2DBEFA7-46C9-43B0-82C6-A10CF5B384D4}" srcOrd="0" destOrd="0" presId="urn:microsoft.com/office/officeart/2005/8/layout/cycle4#1"/>
    <dgm:cxn modelId="{27FBE89D-DDFB-46C6-8D78-2567FAFF8897}" type="presParOf" srcId="{4C50B20A-631E-461D-85CB-D17D8B60FA4B}" destId="{88262745-6B14-4805-A762-9B001BD4F8EA}" srcOrd="1" destOrd="0" presId="urn:microsoft.com/office/officeart/2005/8/layout/cycle4#1"/>
    <dgm:cxn modelId="{E7D56739-937B-40ED-ACD2-18E99ECAE495}" type="presParOf" srcId="{377C9879-862A-4E38-9E93-0C12E1DC9793}" destId="{3F632ED6-E14A-406E-94BB-C03B58D15530}" srcOrd="4" destOrd="0" presId="urn:microsoft.com/office/officeart/2005/8/layout/cycle4#1"/>
    <dgm:cxn modelId="{DC6EFAC7-C457-4014-8494-15693935EDEF}" type="presParOf" srcId="{14CBFFF3-06A1-434C-9563-EF72436B9AA9}" destId="{72100FBB-EA0C-4F23-9B21-6A0279031C9C}" srcOrd="1" destOrd="0" presId="urn:microsoft.com/office/officeart/2005/8/layout/cycle4#1"/>
    <dgm:cxn modelId="{F79D0D7B-D456-48AB-B719-276F6B53536C}" type="presParOf" srcId="{72100FBB-EA0C-4F23-9B21-6A0279031C9C}" destId="{6B51FDCB-A50F-44E1-B7E0-2F870886BE7F}" srcOrd="0" destOrd="0" presId="urn:microsoft.com/office/officeart/2005/8/layout/cycle4#1"/>
    <dgm:cxn modelId="{91605BFE-7E1E-416F-9807-6C40DCAB2417}" type="presParOf" srcId="{72100FBB-EA0C-4F23-9B21-6A0279031C9C}" destId="{CD687469-3FE2-4421-A32F-9F223CCC08E1}" srcOrd="1" destOrd="0" presId="urn:microsoft.com/office/officeart/2005/8/layout/cycle4#1"/>
    <dgm:cxn modelId="{EE2DE432-DA9B-4EFC-BDED-C0DA6226E267}" type="presParOf" srcId="{72100FBB-EA0C-4F23-9B21-6A0279031C9C}" destId="{76D902AD-B734-46CE-82C2-F5E68980EF72}" srcOrd="2" destOrd="0" presId="urn:microsoft.com/office/officeart/2005/8/layout/cycle4#1"/>
    <dgm:cxn modelId="{DFBFD38A-0A61-4EF2-8156-32F79F134A36}" type="presParOf" srcId="{72100FBB-EA0C-4F23-9B21-6A0279031C9C}" destId="{4838016E-C86F-4C04-A5DD-7BA920A04FFD}" srcOrd="3" destOrd="0" presId="urn:microsoft.com/office/officeart/2005/8/layout/cycle4#1"/>
    <dgm:cxn modelId="{2C8DEF0D-9F95-4AF7-A354-370CFFE0B16C}" type="presParOf" srcId="{72100FBB-EA0C-4F23-9B21-6A0279031C9C}" destId="{8B767D3C-4025-4F2B-875C-FF8D922B01CD}" srcOrd="4" destOrd="0" presId="urn:microsoft.com/office/officeart/2005/8/layout/cycle4#1"/>
    <dgm:cxn modelId="{673F9D48-F5EB-40E5-AF51-356E6DFBF225}" type="presParOf" srcId="{14CBFFF3-06A1-434C-9563-EF72436B9AA9}" destId="{230985D7-C1B5-4D95-A818-16FA5715D17A}" srcOrd="2" destOrd="0" presId="urn:microsoft.com/office/officeart/2005/8/layout/cycle4#1"/>
    <dgm:cxn modelId="{46ABFBA7-5A44-4640-B8B1-8682C4B3ACCE}" type="presParOf" srcId="{14CBFFF3-06A1-434C-9563-EF72436B9AA9}" destId="{01DED66E-67E6-4E68-8C20-569940476FA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4677E-EAF0-4D06-8A5B-7CC9F0E30E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91DF884-D7DF-4B67-9D93-0F6D0B708236}" type="pres">
      <dgm:prSet presAssocID="{6B64677E-EAF0-4D06-8A5B-7CC9F0E30E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5707A16-45B8-4406-B0B5-791F26957379}" type="pres">
      <dgm:prSet presAssocID="{6B64677E-EAF0-4D06-8A5B-7CC9F0E30EA6}" presName="Name1" presStyleCnt="0"/>
      <dgm:spPr/>
    </dgm:pt>
    <dgm:pt modelId="{EA390294-7BBB-4596-895D-DE5509B3884A}" type="pres">
      <dgm:prSet presAssocID="{6B64677E-EAF0-4D06-8A5B-7CC9F0E30EA6}" presName="cycle" presStyleCnt="0"/>
      <dgm:spPr/>
    </dgm:pt>
    <dgm:pt modelId="{4974F4BE-3DD6-4E7D-B184-481AFF11441C}" type="pres">
      <dgm:prSet presAssocID="{6B64677E-EAF0-4D06-8A5B-7CC9F0E30EA6}" presName="srcNode" presStyleLbl="node1" presStyleIdx="0" presStyleCnt="0"/>
      <dgm:spPr/>
    </dgm:pt>
    <dgm:pt modelId="{A858A078-3DC0-4C3A-ABDC-7C86CA341364}" type="pres">
      <dgm:prSet presAssocID="{6B64677E-EAF0-4D06-8A5B-7CC9F0E30EA6}" presName="conn" presStyleLbl="parChTrans1D2" presStyleIdx="0" presStyleCnt="1"/>
      <dgm:spPr/>
    </dgm:pt>
    <dgm:pt modelId="{CE1B0527-87D1-4F3D-8E4F-8856D4DD0143}" type="pres">
      <dgm:prSet presAssocID="{6B64677E-EAF0-4D06-8A5B-7CC9F0E30EA6}" presName="extraNode" presStyleLbl="node1" presStyleIdx="0" presStyleCnt="0"/>
      <dgm:spPr/>
    </dgm:pt>
    <dgm:pt modelId="{770E19EE-35A1-4FFB-B626-8B2B6DE62720}" type="pres">
      <dgm:prSet presAssocID="{6B64677E-EAF0-4D06-8A5B-7CC9F0E30EA6}" presName="dstNode" presStyleLbl="node1" presStyleIdx="0" presStyleCnt="0"/>
      <dgm:spPr/>
    </dgm:pt>
  </dgm:ptLst>
  <dgm:cxnLst>
    <dgm:cxn modelId="{0B5A95D6-35A7-47B6-B5A9-99A67BFBA49B}" type="presOf" srcId="{6B64677E-EAF0-4D06-8A5B-7CC9F0E30EA6}" destId="{191DF884-D7DF-4B67-9D93-0F6D0B708236}" srcOrd="0" destOrd="0" presId="urn:microsoft.com/office/officeart/2008/layout/VerticalCurvedList"/>
    <dgm:cxn modelId="{88BD143D-67A5-4A07-96B6-CE5004D1642C}" type="presParOf" srcId="{191DF884-D7DF-4B67-9D93-0F6D0B708236}" destId="{75707A16-45B8-4406-B0B5-791F26957379}" srcOrd="0" destOrd="0" presId="urn:microsoft.com/office/officeart/2008/layout/VerticalCurvedList"/>
    <dgm:cxn modelId="{1E7A2389-E635-4D87-9899-AF5C4B657F4A}" type="presParOf" srcId="{75707A16-45B8-4406-B0B5-791F26957379}" destId="{EA390294-7BBB-4596-895D-DE5509B3884A}" srcOrd="0" destOrd="0" presId="urn:microsoft.com/office/officeart/2008/layout/VerticalCurvedList"/>
    <dgm:cxn modelId="{15BA9996-4ADD-4F79-93EB-9318F4803B5D}" type="presParOf" srcId="{EA390294-7BBB-4596-895D-DE5509B3884A}" destId="{4974F4BE-3DD6-4E7D-B184-481AFF11441C}" srcOrd="0" destOrd="0" presId="urn:microsoft.com/office/officeart/2008/layout/VerticalCurvedList"/>
    <dgm:cxn modelId="{6A1DBDA5-905C-4801-AF0E-2E2D8A9312AD}" type="presParOf" srcId="{EA390294-7BBB-4596-895D-DE5509B3884A}" destId="{A858A078-3DC0-4C3A-ABDC-7C86CA341364}" srcOrd="1" destOrd="0" presId="urn:microsoft.com/office/officeart/2008/layout/VerticalCurvedList"/>
    <dgm:cxn modelId="{F9BE3D67-7995-4D36-A929-420C3DD13590}" type="presParOf" srcId="{EA390294-7BBB-4596-895D-DE5509B3884A}" destId="{CE1B0527-87D1-4F3D-8E4F-8856D4DD0143}" srcOrd="2" destOrd="0" presId="urn:microsoft.com/office/officeart/2008/layout/VerticalCurvedList"/>
    <dgm:cxn modelId="{B9F78F7E-DE45-4442-A25E-FA232010D2D3}" type="presParOf" srcId="{EA390294-7BBB-4596-895D-DE5509B3884A}" destId="{770E19EE-35A1-4FFB-B626-8B2B6DE62720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A12F6-A867-41BF-8B10-99982B65F68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2933779-7AE6-48DB-8264-8597F3AF910B}" type="pres">
      <dgm:prSet presAssocID="{C8DA12F6-A867-41BF-8B10-99982B65F6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D6891-D8F0-471E-AF0E-58EDE24062A0}" type="presOf" srcId="{C8DA12F6-A867-41BF-8B10-99982B65F681}" destId="{12933779-7AE6-48DB-8264-8597F3AF910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AA01D5-ECCD-49A8-8ABB-BCF91B736A1B}" type="doc">
      <dgm:prSet loTypeId="urn:microsoft.com/office/officeart/2005/8/layout/radial3" loCatId="cycle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846F5D1-2E71-40EA-A110-B3108B51FDE8}">
      <dgm:prSet phldrT="[Text]" custT="1"/>
      <dgm:spPr/>
      <dgm:t>
        <a:bodyPr/>
        <a:lstStyle/>
        <a:p>
          <a:r>
            <a: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SACD</a:t>
          </a:r>
          <a:endParaRPr lang="en-IN" sz="4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A5CE67-A724-41C2-A1E8-58A1C5E78B84}" type="parTrans" cxnId="{EF24BC43-4989-4533-84D9-CCE95641CC1E}">
      <dgm:prSet/>
      <dgm:spPr/>
      <dgm:t>
        <a:bodyPr/>
        <a:lstStyle/>
        <a:p>
          <a:endParaRPr lang="en-IN"/>
        </a:p>
      </dgm:t>
    </dgm:pt>
    <dgm:pt modelId="{37B2C354-1DDC-4F9F-AD00-CAE62B001353}" type="sibTrans" cxnId="{EF24BC43-4989-4533-84D9-CCE95641CC1E}">
      <dgm:prSet/>
      <dgm:spPr/>
      <dgm:t>
        <a:bodyPr/>
        <a:lstStyle/>
        <a:p>
          <a:endParaRPr lang="en-IN"/>
        </a:p>
      </dgm:t>
    </dgm:pt>
    <dgm:pt modelId="{4C9DB474-A428-4C24-89FC-49F87133A27C}">
      <dgm:prSet phldrT="[Text]"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Serum B12-740</a:t>
          </a:r>
          <a:r>
            <a:rPr lang="en-US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pg</a:t>
          </a:r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/ml</a:t>
          </a:r>
        </a:p>
      </dgm:t>
    </dgm:pt>
    <dgm:pt modelId="{4EB90410-481E-46C9-AC66-3D58362227AE}" type="parTrans" cxnId="{AA1EBD33-5AE3-4E3F-8B5C-5B5B794D8EB3}">
      <dgm:prSet/>
      <dgm:spPr/>
      <dgm:t>
        <a:bodyPr/>
        <a:lstStyle/>
        <a:p>
          <a:endParaRPr lang="en-IN"/>
        </a:p>
      </dgm:t>
    </dgm:pt>
    <dgm:pt modelId="{82F7038C-38F5-4782-A2FD-BE36D8AFD22E}" type="sibTrans" cxnId="{AA1EBD33-5AE3-4E3F-8B5C-5B5B794D8EB3}">
      <dgm:prSet/>
      <dgm:spPr/>
      <dgm:t>
        <a:bodyPr/>
        <a:lstStyle/>
        <a:p>
          <a:endParaRPr lang="en-IN"/>
        </a:p>
      </dgm:t>
    </dgm:pt>
    <dgm:pt modelId="{A713949A-3401-4F39-9FC2-AAADDACA75D3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Sr.Copper-135.41 ug/dl</a:t>
          </a:r>
          <a:endParaRPr lang="en-I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01555D-8E83-42A6-9931-B2C362834E45}" type="parTrans" cxnId="{DC825F5B-0846-4963-B430-8B15939B0988}">
      <dgm:prSet/>
      <dgm:spPr/>
      <dgm:t>
        <a:bodyPr/>
        <a:lstStyle/>
        <a:p>
          <a:endParaRPr lang="en-IN"/>
        </a:p>
      </dgm:t>
    </dgm:pt>
    <dgm:pt modelId="{14CC1E1B-46E2-4FA4-A2C0-B1749937028B}" type="sibTrans" cxnId="{DC825F5B-0846-4963-B430-8B15939B0988}">
      <dgm:prSet/>
      <dgm:spPr/>
      <dgm:t>
        <a:bodyPr/>
        <a:lstStyle/>
        <a:p>
          <a:endParaRPr lang="en-IN"/>
        </a:p>
      </dgm:t>
    </dgm:pt>
    <dgm:pt modelId="{EE55F270-468B-4235-AAB1-CDA01764AE31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Sr. Ceruoplasmin-27.90 mg /dl</a:t>
          </a:r>
          <a:endParaRPr lang="en-I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8A91F-EF21-425A-9925-AA75BE576D0F}" type="parTrans" cxnId="{869A08F2-74BA-49D6-A1BF-AB04C0F03E4C}">
      <dgm:prSet/>
      <dgm:spPr/>
      <dgm:t>
        <a:bodyPr/>
        <a:lstStyle/>
        <a:p>
          <a:endParaRPr lang="en-IN"/>
        </a:p>
      </dgm:t>
    </dgm:pt>
    <dgm:pt modelId="{90405E1A-900C-497D-83B5-243EECBE068D}" type="sibTrans" cxnId="{869A08F2-74BA-49D6-A1BF-AB04C0F03E4C}">
      <dgm:prSet/>
      <dgm:spPr/>
      <dgm:t>
        <a:bodyPr/>
        <a:lstStyle/>
        <a:p>
          <a:endParaRPr lang="en-IN"/>
        </a:p>
      </dgm:t>
    </dgm:pt>
    <dgm:pt modelId="{643AD77D-8272-4D25-A244-1CBDAF479758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Folate-</a:t>
          </a:r>
        </a:p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 ng/ml</a:t>
          </a:r>
          <a:endParaRPr lang="en-I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FBA953-F353-4223-B095-3839E69EB25F}" type="parTrans" cxnId="{D33FA6F2-4DA6-41CD-9A7E-89EDE701C5E6}">
      <dgm:prSet/>
      <dgm:spPr/>
      <dgm:t>
        <a:bodyPr/>
        <a:lstStyle/>
        <a:p>
          <a:endParaRPr lang="en-IN"/>
        </a:p>
      </dgm:t>
    </dgm:pt>
    <dgm:pt modelId="{489C68E8-D2CB-4E8D-894B-66BA21B159BB}" type="sibTrans" cxnId="{D33FA6F2-4DA6-41CD-9A7E-89EDE701C5E6}">
      <dgm:prSet/>
      <dgm:spPr/>
      <dgm:t>
        <a:bodyPr/>
        <a:lstStyle/>
        <a:p>
          <a:endParaRPr lang="en-IN"/>
        </a:p>
      </dgm:t>
    </dgm:pt>
    <dgm:pt modelId="{6CA49CA5-5AF0-46DB-A0FA-BB167007F8D0}" type="pres">
      <dgm:prSet presAssocID="{55AA01D5-ECCD-49A8-8ABB-BCF91B736A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12825-DCE3-4455-A5C3-59EB0D49DE86}" type="pres">
      <dgm:prSet presAssocID="{55AA01D5-ECCD-49A8-8ABB-BCF91B736A1B}" presName="radial" presStyleCnt="0">
        <dgm:presLayoutVars>
          <dgm:animLvl val="ctr"/>
        </dgm:presLayoutVars>
      </dgm:prSet>
      <dgm:spPr/>
    </dgm:pt>
    <dgm:pt modelId="{2FA727B8-71DC-48BE-B364-45253AC14A80}" type="pres">
      <dgm:prSet presAssocID="{D846F5D1-2E71-40EA-A110-B3108B51FDE8}" presName="centerShape" presStyleLbl="vennNode1" presStyleIdx="0" presStyleCnt="5" custScaleX="73449" custScaleY="60094"/>
      <dgm:spPr/>
      <dgm:t>
        <a:bodyPr/>
        <a:lstStyle/>
        <a:p>
          <a:endParaRPr lang="en-US"/>
        </a:p>
      </dgm:t>
    </dgm:pt>
    <dgm:pt modelId="{2DB39AA8-BB86-4F01-AF46-B09BAC3013E4}" type="pres">
      <dgm:prSet presAssocID="{4C9DB474-A428-4C24-89FC-49F87133A27C}" presName="node" presStyleLbl="vennNode1" presStyleIdx="1" presStyleCnt="5" custScaleX="206409" custScaleY="117042" custRadScaleRad="84866" custRadScaleInc="1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82057-37CE-4244-BBBE-EBB2E020DFCC}" type="pres">
      <dgm:prSet presAssocID="{A713949A-3401-4F39-9FC2-AAADDACA75D3}" presName="node" presStyleLbl="vennNode1" presStyleIdx="2" presStyleCnt="5" custScaleX="178310" custRadScaleRad="112505" custRadScaleInc="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9492B-FFBD-4D1E-AD99-43EB76E42283}" type="pres">
      <dgm:prSet presAssocID="{EE55F270-468B-4235-AAB1-CDA01764AE31}" presName="node" presStyleLbl="vennNode1" presStyleIdx="3" presStyleCnt="5" custScaleX="194654" custScaleY="111011" custRadScaleRad="78661" custRadScaleInc="1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682AB-5C34-4959-90B4-4E97B6040D1E}" type="pres">
      <dgm:prSet presAssocID="{643AD77D-8272-4D25-A244-1CBDAF479758}" presName="node" presStyleLbl="vennNode1" presStyleIdx="4" presStyleCnt="5" custScaleX="175318" custScaleY="108555" custRadScaleRad="110001" custRadScaleInc="-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DF7714-EA89-4B0F-96ED-9AE4A0A5CECA}" type="presOf" srcId="{4C9DB474-A428-4C24-89FC-49F87133A27C}" destId="{2DB39AA8-BB86-4F01-AF46-B09BAC3013E4}" srcOrd="0" destOrd="0" presId="urn:microsoft.com/office/officeart/2005/8/layout/radial3"/>
    <dgm:cxn modelId="{5B03D6D2-2274-432A-8D6C-DEA5BFA7D151}" type="presOf" srcId="{55AA01D5-ECCD-49A8-8ABB-BCF91B736A1B}" destId="{6CA49CA5-5AF0-46DB-A0FA-BB167007F8D0}" srcOrd="0" destOrd="0" presId="urn:microsoft.com/office/officeart/2005/8/layout/radial3"/>
    <dgm:cxn modelId="{EF24BC43-4989-4533-84D9-CCE95641CC1E}" srcId="{55AA01D5-ECCD-49A8-8ABB-BCF91B736A1B}" destId="{D846F5D1-2E71-40EA-A110-B3108B51FDE8}" srcOrd="0" destOrd="0" parTransId="{38A5CE67-A724-41C2-A1E8-58A1C5E78B84}" sibTransId="{37B2C354-1DDC-4F9F-AD00-CAE62B001353}"/>
    <dgm:cxn modelId="{869A08F2-74BA-49D6-A1BF-AB04C0F03E4C}" srcId="{D846F5D1-2E71-40EA-A110-B3108B51FDE8}" destId="{EE55F270-468B-4235-AAB1-CDA01764AE31}" srcOrd="2" destOrd="0" parTransId="{D538A91F-EF21-425A-9925-AA75BE576D0F}" sibTransId="{90405E1A-900C-497D-83B5-243EECBE068D}"/>
    <dgm:cxn modelId="{AA1EBD33-5AE3-4E3F-8B5C-5B5B794D8EB3}" srcId="{D846F5D1-2E71-40EA-A110-B3108B51FDE8}" destId="{4C9DB474-A428-4C24-89FC-49F87133A27C}" srcOrd="0" destOrd="0" parTransId="{4EB90410-481E-46C9-AC66-3D58362227AE}" sibTransId="{82F7038C-38F5-4782-A2FD-BE36D8AFD22E}"/>
    <dgm:cxn modelId="{E9DFB3BA-0412-498C-93CA-09245685C52B}" type="presOf" srcId="{A713949A-3401-4F39-9FC2-AAADDACA75D3}" destId="{A7F82057-37CE-4244-BBBE-EBB2E020DFCC}" srcOrd="0" destOrd="0" presId="urn:microsoft.com/office/officeart/2005/8/layout/radial3"/>
    <dgm:cxn modelId="{DC825F5B-0846-4963-B430-8B15939B0988}" srcId="{D846F5D1-2E71-40EA-A110-B3108B51FDE8}" destId="{A713949A-3401-4F39-9FC2-AAADDACA75D3}" srcOrd="1" destOrd="0" parTransId="{5301555D-8E83-42A6-9931-B2C362834E45}" sibTransId="{14CC1E1B-46E2-4FA4-A2C0-B1749937028B}"/>
    <dgm:cxn modelId="{D33FA6F2-4DA6-41CD-9A7E-89EDE701C5E6}" srcId="{D846F5D1-2E71-40EA-A110-B3108B51FDE8}" destId="{643AD77D-8272-4D25-A244-1CBDAF479758}" srcOrd="3" destOrd="0" parTransId="{69FBA953-F353-4223-B095-3839E69EB25F}" sibTransId="{489C68E8-D2CB-4E8D-894B-66BA21B159BB}"/>
    <dgm:cxn modelId="{191A38B3-DE9F-49A8-8764-843A1C354F2F}" type="presOf" srcId="{EE55F270-468B-4235-AAB1-CDA01764AE31}" destId="{D439492B-FFBD-4D1E-AD99-43EB76E42283}" srcOrd="0" destOrd="0" presId="urn:microsoft.com/office/officeart/2005/8/layout/radial3"/>
    <dgm:cxn modelId="{055E8388-48CF-4883-A893-8162EA8CF04A}" type="presOf" srcId="{D846F5D1-2E71-40EA-A110-B3108B51FDE8}" destId="{2FA727B8-71DC-48BE-B364-45253AC14A80}" srcOrd="0" destOrd="0" presId="urn:microsoft.com/office/officeart/2005/8/layout/radial3"/>
    <dgm:cxn modelId="{C9EAE592-1877-46D2-A600-0DCDC3D5DB55}" type="presOf" srcId="{643AD77D-8272-4D25-A244-1CBDAF479758}" destId="{38F682AB-5C34-4959-90B4-4E97B6040D1E}" srcOrd="0" destOrd="0" presId="urn:microsoft.com/office/officeart/2005/8/layout/radial3"/>
    <dgm:cxn modelId="{C3896BD1-44D1-4B87-A820-29EEF6A24DC0}" type="presParOf" srcId="{6CA49CA5-5AF0-46DB-A0FA-BB167007F8D0}" destId="{46F12825-DCE3-4455-A5C3-59EB0D49DE86}" srcOrd="0" destOrd="0" presId="urn:microsoft.com/office/officeart/2005/8/layout/radial3"/>
    <dgm:cxn modelId="{E1847629-B6D8-4F44-82DF-142C00DF0D47}" type="presParOf" srcId="{46F12825-DCE3-4455-A5C3-59EB0D49DE86}" destId="{2FA727B8-71DC-48BE-B364-45253AC14A80}" srcOrd="0" destOrd="0" presId="urn:microsoft.com/office/officeart/2005/8/layout/radial3"/>
    <dgm:cxn modelId="{A0C86BE6-B2E5-49AF-98D1-965EDEFC52DA}" type="presParOf" srcId="{46F12825-DCE3-4455-A5C3-59EB0D49DE86}" destId="{2DB39AA8-BB86-4F01-AF46-B09BAC3013E4}" srcOrd="1" destOrd="0" presId="urn:microsoft.com/office/officeart/2005/8/layout/radial3"/>
    <dgm:cxn modelId="{885CEB6A-53F8-4844-B67C-BE53BB4E7A1C}" type="presParOf" srcId="{46F12825-DCE3-4455-A5C3-59EB0D49DE86}" destId="{A7F82057-37CE-4244-BBBE-EBB2E020DFCC}" srcOrd="2" destOrd="0" presId="urn:microsoft.com/office/officeart/2005/8/layout/radial3"/>
    <dgm:cxn modelId="{10B6A0A4-A4F1-419E-9B1B-9860D960CA2C}" type="presParOf" srcId="{46F12825-DCE3-4455-A5C3-59EB0D49DE86}" destId="{D439492B-FFBD-4D1E-AD99-43EB76E42283}" srcOrd="3" destOrd="0" presId="urn:microsoft.com/office/officeart/2005/8/layout/radial3"/>
    <dgm:cxn modelId="{186C906E-D39F-4E72-B70F-4ED80F3E05DB}" type="presParOf" srcId="{46F12825-DCE3-4455-A5C3-59EB0D49DE86}" destId="{38F682AB-5C34-4959-90B4-4E97B6040D1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880F6F-781B-47EB-A041-A90A19D7CC86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5861AA2-5EDB-4441-8771-3107B9810024}">
      <dgm:prSet phldrT="[Text]"/>
      <dgm:spPr/>
      <dgm:t>
        <a:bodyPr/>
        <a:lstStyle/>
        <a:p>
          <a:r>
            <a:rPr lang="en-US" b="1" dirty="0"/>
            <a:t>No hilar lymphadenopathy in CT chest</a:t>
          </a:r>
          <a:endParaRPr lang="en-IN" b="1" dirty="0"/>
        </a:p>
      </dgm:t>
    </dgm:pt>
    <dgm:pt modelId="{70C35745-455C-46DF-A12E-97E7BDC21E61}" type="parTrans" cxnId="{A774514E-448D-4AA0-AC2C-6C02D8B6E9B2}">
      <dgm:prSet/>
      <dgm:spPr/>
      <dgm:t>
        <a:bodyPr/>
        <a:lstStyle/>
        <a:p>
          <a:endParaRPr lang="en-IN"/>
        </a:p>
      </dgm:t>
    </dgm:pt>
    <dgm:pt modelId="{E73FA215-1B03-4A48-8F66-65D8503F5C13}" type="sibTrans" cxnId="{A774514E-448D-4AA0-AC2C-6C02D8B6E9B2}">
      <dgm:prSet/>
      <dgm:spPr/>
      <dgm:t>
        <a:bodyPr/>
        <a:lstStyle/>
        <a:p>
          <a:endParaRPr lang="en-IN"/>
        </a:p>
      </dgm:t>
    </dgm:pt>
    <dgm:pt modelId="{A935AEF2-4B69-420A-8D41-563BDB50FB3D}">
      <dgm:prSet phldrT="[Text]"/>
      <dgm:spPr/>
      <dgm:t>
        <a:bodyPr/>
        <a:lstStyle/>
        <a:p>
          <a:r>
            <a:rPr lang="en-US" b="1" dirty="0"/>
            <a:t>Serum ACE -26U/L</a:t>
          </a:r>
          <a:endParaRPr lang="en-IN" b="1" dirty="0"/>
        </a:p>
      </dgm:t>
    </dgm:pt>
    <dgm:pt modelId="{7987E10A-306D-4790-884F-3C32CE4A94F0}" type="parTrans" cxnId="{4C2DB1CE-9339-4F30-B59B-6D6A34C9523A}">
      <dgm:prSet/>
      <dgm:spPr/>
      <dgm:t>
        <a:bodyPr/>
        <a:lstStyle/>
        <a:p>
          <a:endParaRPr lang="en-IN"/>
        </a:p>
      </dgm:t>
    </dgm:pt>
    <dgm:pt modelId="{2BAC9DA8-7506-4E67-9B01-BB93EEECE2ED}" type="sibTrans" cxnId="{4C2DB1CE-9339-4F30-B59B-6D6A34C9523A}">
      <dgm:prSet/>
      <dgm:spPr/>
      <dgm:t>
        <a:bodyPr/>
        <a:lstStyle/>
        <a:p>
          <a:endParaRPr lang="en-IN"/>
        </a:p>
      </dgm:t>
    </dgm:pt>
    <dgm:pt modelId="{067C4CCE-0DF1-462E-AD89-08951DC12BFA}">
      <dgm:prSet phldrT="[Text]"/>
      <dgm:spPr/>
      <dgm:t>
        <a:bodyPr/>
        <a:lstStyle/>
        <a:p>
          <a:r>
            <a:rPr lang="en-US" b="1" dirty="0"/>
            <a:t>Serum Calcium – 8.9 mg/dL</a:t>
          </a:r>
          <a:endParaRPr lang="en-IN" b="1" dirty="0"/>
        </a:p>
      </dgm:t>
    </dgm:pt>
    <dgm:pt modelId="{48FD8623-02C5-4DE1-9958-CA8F0D3385F7}" type="parTrans" cxnId="{D4C4E6E6-BBDB-4660-82DA-BD757A4B6201}">
      <dgm:prSet/>
      <dgm:spPr/>
      <dgm:t>
        <a:bodyPr/>
        <a:lstStyle/>
        <a:p>
          <a:endParaRPr lang="en-IN"/>
        </a:p>
      </dgm:t>
    </dgm:pt>
    <dgm:pt modelId="{62167599-B888-49D1-AACE-83C770B94935}" type="sibTrans" cxnId="{D4C4E6E6-BBDB-4660-82DA-BD757A4B6201}">
      <dgm:prSet/>
      <dgm:spPr/>
      <dgm:t>
        <a:bodyPr/>
        <a:lstStyle/>
        <a:p>
          <a:endParaRPr lang="en-IN"/>
        </a:p>
      </dgm:t>
    </dgm:pt>
    <dgm:pt modelId="{E3F5D038-776C-499A-9425-2CF5D1ABBC0D}" type="pres">
      <dgm:prSet presAssocID="{2A880F6F-781B-47EB-A041-A90A19D7CC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C2CDF-C15B-418C-BB9F-0BA354BB1854}" type="pres">
      <dgm:prSet presAssocID="{E5861AA2-5EDB-4441-8771-3107B9810024}" presName="circle1" presStyleLbl="node1" presStyleIdx="0" presStyleCnt="3"/>
      <dgm:spPr/>
    </dgm:pt>
    <dgm:pt modelId="{38E1B4B9-250E-4B37-8DBD-66FB780DC9AF}" type="pres">
      <dgm:prSet presAssocID="{E5861AA2-5EDB-4441-8771-3107B9810024}" presName="space" presStyleCnt="0"/>
      <dgm:spPr/>
    </dgm:pt>
    <dgm:pt modelId="{1D046BB5-4DF2-4874-8635-0867F105504D}" type="pres">
      <dgm:prSet presAssocID="{E5861AA2-5EDB-4441-8771-3107B9810024}" presName="rect1" presStyleLbl="alignAcc1" presStyleIdx="0" presStyleCnt="3" custLinFactNeighborX="22" custLinFactNeighborY="-101"/>
      <dgm:spPr/>
      <dgm:t>
        <a:bodyPr/>
        <a:lstStyle/>
        <a:p>
          <a:endParaRPr lang="en-US"/>
        </a:p>
      </dgm:t>
    </dgm:pt>
    <dgm:pt modelId="{3CF88AC9-6895-4C96-B934-1BCC387BC5BA}" type="pres">
      <dgm:prSet presAssocID="{A935AEF2-4B69-420A-8D41-563BDB50FB3D}" presName="vertSpace2" presStyleLbl="node1" presStyleIdx="0" presStyleCnt="3"/>
      <dgm:spPr/>
    </dgm:pt>
    <dgm:pt modelId="{26E2C1A1-30C4-4E3F-BC62-C52C3D04F03B}" type="pres">
      <dgm:prSet presAssocID="{A935AEF2-4B69-420A-8D41-563BDB50FB3D}" presName="circle2" presStyleLbl="node1" presStyleIdx="1" presStyleCnt="3" custScaleX="106774" custScaleY="101516"/>
      <dgm:spPr/>
    </dgm:pt>
    <dgm:pt modelId="{781F1C48-90F2-4444-BF6D-1C26ED8949C7}" type="pres">
      <dgm:prSet presAssocID="{A935AEF2-4B69-420A-8D41-563BDB50FB3D}" presName="rect2" presStyleLbl="alignAcc1" presStyleIdx="1" presStyleCnt="3" custScaleY="100354"/>
      <dgm:spPr/>
      <dgm:t>
        <a:bodyPr/>
        <a:lstStyle/>
        <a:p>
          <a:endParaRPr lang="en-US"/>
        </a:p>
      </dgm:t>
    </dgm:pt>
    <dgm:pt modelId="{D86718CB-6DA1-43DF-9BBD-18EC20FF183B}" type="pres">
      <dgm:prSet presAssocID="{067C4CCE-0DF1-462E-AD89-08951DC12BFA}" presName="vertSpace3" presStyleLbl="node1" presStyleIdx="1" presStyleCnt="3"/>
      <dgm:spPr/>
    </dgm:pt>
    <dgm:pt modelId="{0A5643FA-97AF-4F42-A7B0-6220838A5184}" type="pres">
      <dgm:prSet presAssocID="{067C4CCE-0DF1-462E-AD89-08951DC12BFA}" presName="circle3" presStyleLbl="node1" presStyleIdx="2" presStyleCnt="3"/>
      <dgm:spPr/>
    </dgm:pt>
    <dgm:pt modelId="{63B31093-656E-4B75-88D8-6CD9D230259B}" type="pres">
      <dgm:prSet presAssocID="{067C4CCE-0DF1-462E-AD89-08951DC12BFA}" presName="rect3" presStyleLbl="alignAcc1" presStyleIdx="2" presStyleCnt="3" custScaleY="125709" custLinFactNeighborY="7155"/>
      <dgm:spPr/>
      <dgm:t>
        <a:bodyPr/>
        <a:lstStyle/>
        <a:p>
          <a:endParaRPr lang="en-US"/>
        </a:p>
      </dgm:t>
    </dgm:pt>
    <dgm:pt modelId="{FA458A0A-89A5-4804-8B04-5967CF5A1901}" type="pres">
      <dgm:prSet presAssocID="{E5861AA2-5EDB-4441-8771-3107B981002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7D8AB-B5F6-46E4-AA53-EC6EBB692AA1}" type="pres">
      <dgm:prSet presAssocID="{A935AEF2-4B69-420A-8D41-563BDB50FB3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F8418-E335-4CAE-B56D-DA0D43DBCCEA}" type="pres">
      <dgm:prSet presAssocID="{067C4CCE-0DF1-462E-AD89-08951DC12BF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8AD40-9E13-471B-B9DE-9F6D0F687288}" type="presOf" srcId="{A935AEF2-4B69-420A-8D41-563BDB50FB3D}" destId="{781F1C48-90F2-4444-BF6D-1C26ED8949C7}" srcOrd="0" destOrd="0" presId="urn:microsoft.com/office/officeart/2005/8/layout/target3"/>
    <dgm:cxn modelId="{A774514E-448D-4AA0-AC2C-6C02D8B6E9B2}" srcId="{2A880F6F-781B-47EB-A041-A90A19D7CC86}" destId="{E5861AA2-5EDB-4441-8771-3107B9810024}" srcOrd="0" destOrd="0" parTransId="{70C35745-455C-46DF-A12E-97E7BDC21E61}" sibTransId="{E73FA215-1B03-4A48-8F66-65D8503F5C13}"/>
    <dgm:cxn modelId="{1A636925-C6B9-4BEF-807E-0B7D52D37DC9}" type="presOf" srcId="{2A880F6F-781B-47EB-A041-A90A19D7CC86}" destId="{E3F5D038-776C-499A-9425-2CF5D1ABBC0D}" srcOrd="0" destOrd="0" presId="urn:microsoft.com/office/officeart/2005/8/layout/target3"/>
    <dgm:cxn modelId="{D9F359A4-9761-4CBD-B9B2-339FBC8597A2}" type="presOf" srcId="{E5861AA2-5EDB-4441-8771-3107B9810024}" destId="{FA458A0A-89A5-4804-8B04-5967CF5A1901}" srcOrd="1" destOrd="0" presId="urn:microsoft.com/office/officeart/2005/8/layout/target3"/>
    <dgm:cxn modelId="{D4C4E6E6-BBDB-4660-82DA-BD757A4B6201}" srcId="{2A880F6F-781B-47EB-A041-A90A19D7CC86}" destId="{067C4CCE-0DF1-462E-AD89-08951DC12BFA}" srcOrd="2" destOrd="0" parTransId="{48FD8623-02C5-4DE1-9958-CA8F0D3385F7}" sibTransId="{62167599-B888-49D1-AACE-83C770B94935}"/>
    <dgm:cxn modelId="{75B842E1-EB17-4AD7-9B59-4646B4E8B19D}" type="presOf" srcId="{067C4CCE-0DF1-462E-AD89-08951DC12BFA}" destId="{63B31093-656E-4B75-88D8-6CD9D230259B}" srcOrd="0" destOrd="0" presId="urn:microsoft.com/office/officeart/2005/8/layout/target3"/>
    <dgm:cxn modelId="{15E1AA70-EC07-4514-A0F9-948109DF2CB5}" type="presOf" srcId="{E5861AA2-5EDB-4441-8771-3107B9810024}" destId="{1D046BB5-4DF2-4874-8635-0867F105504D}" srcOrd="0" destOrd="0" presId="urn:microsoft.com/office/officeart/2005/8/layout/target3"/>
    <dgm:cxn modelId="{949C3952-F546-49DE-8E02-A5D1E1C3ADB6}" type="presOf" srcId="{067C4CCE-0DF1-462E-AD89-08951DC12BFA}" destId="{5E3F8418-E335-4CAE-B56D-DA0D43DBCCEA}" srcOrd="1" destOrd="0" presId="urn:microsoft.com/office/officeart/2005/8/layout/target3"/>
    <dgm:cxn modelId="{4C2DB1CE-9339-4F30-B59B-6D6A34C9523A}" srcId="{2A880F6F-781B-47EB-A041-A90A19D7CC86}" destId="{A935AEF2-4B69-420A-8D41-563BDB50FB3D}" srcOrd="1" destOrd="0" parTransId="{7987E10A-306D-4790-884F-3C32CE4A94F0}" sibTransId="{2BAC9DA8-7506-4E67-9B01-BB93EEECE2ED}"/>
    <dgm:cxn modelId="{CC9256E8-899A-4853-BC6A-C68E1BCBE95B}" type="presOf" srcId="{A935AEF2-4B69-420A-8D41-563BDB50FB3D}" destId="{BCF7D8AB-B5F6-46E4-AA53-EC6EBB692AA1}" srcOrd="1" destOrd="0" presId="urn:microsoft.com/office/officeart/2005/8/layout/target3"/>
    <dgm:cxn modelId="{64C49BD3-29E6-4B96-9CAE-F28E7AC64C47}" type="presParOf" srcId="{E3F5D038-776C-499A-9425-2CF5D1ABBC0D}" destId="{2AAC2CDF-C15B-418C-BB9F-0BA354BB1854}" srcOrd="0" destOrd="0" presId="urn:microsoft.com/office/officeart/2005/8/layout/target3"/>
    <dgm:cxn modelId="{4E0794E4-DE23-43C9-9057-3FA947D29B35}" type="presParOf" srcId="{E3F5D038-776C-499A-9425-2CF5D1ABBC0D}" destId="{38E1B4B9-250E-4B37-8DBD-66FB780DC9AF}" srcOrd="1" destOrd="0" presId="urn:microsoft.com/office/officeart/2005/8/layout/target3"/>
    <dgm:cxn modelId="{85F70FAD-3345-4601-A4CA-77D369D74BCD}" type="presParOf" srcId="{E3F5D038-776C-499A-9425-2CF5D1ABBC0D}" destId="{1D046BB5-4DF2-4874-8635-0867F105504D}" srcOrd="2" destOrd="0" presId="urn:microsoft.com/office/officeart/2005/8/layout/target3"/>
    <dgm:cxn modelId="{5906B918-92B2-4AB2-99D0-2A6C720C83E7}" type="presParOf" srcId="{E3F5D038-776C-499A-9425-2CF5D1ABBC0D}" destId="{3CF88AC9-6895-4C96-B934-1BCC387BC5BA}" srcOrd="3" destOrd="0" presId="urn:microsoft.com/office/officeart/2005/8/layout/target3"/>
    <dgm:cxn modelId="{EE533A31-C0F4-4BC0-B84E-9E72DD1EFBA6}" type="presParOf" srcId="{E3F5D038-776C-499A-9425-2CF5D1ABBC0D}" destId="{26E2C1A1-30C4-4E3F-BC62-C52C3D04F03B}" srcOrd="4" destOrd="0" presId="urn:microsoft.com/office/officeart/2005/8/layout/target3"/>
    <dgm:cxn modelId="{808A09A6-5917-4718-865E-6A336D201C72}" type="presParOf" srcId="{E3F5D038-776C-499A-9425-2CF5D1ABBC0D}" destId="{781F1C48-90F2-4444-BF6D-1C26ED8949C7}" srcOrd="5" destOrd="0" presId="urn:microsoft.com/office/officeart/2005/8/layout/target3"/>
    <dgm:cxn modelId="{28FA0D9B-5168-48F0-A9F2-27B36B33A6AF}" type="presParOf" srcId="{E3F5D038-776C-499A-9425-2CF5D1ABBC0D}" destId="{D86718CB-6DA1-43DF-9BBD-18EC20FF183B}" srcOrd="6" destOrd="0" presId="urn:microsoft.com/office/officeart/2005/8/layout/target3"/>
    <dgm:cxn modelId="{96375F2E-9871-4F0C-B44A-75C4DB63D38E}" type="presParOf" srcId="{E3F5D038-776C-499A-9425-2CF5D1ABBC0D}" destId="{0A5643FA-97AF-4F42-A7B0-6220838A5184}" srcOrd="7" destOrd="0" presId="urn:microsoft.com/office/officeart/2005/8/layout/target3"/>
    <dgm:cxn modelId="{561481E9-5D59-454F-9B35-1A9C69F08F5D}" type="presParOf" srcId="{E3F5D038-776C-499A-9425-2CF5D1ABBC0D}" destId="{63B31093-656E-4B75-88D8-6CD9D230259B}" srcOrd="8" destOrd="0" presId="urn:microsoft.com/office/officeart/2005/8/layout/target3"/>
    <dgm:cxn modelId="{29415915-D1E6-48DB-A95B-ED51050955FC}" type="presParOf" srcId="{E3F5D038-776C-499A-9425-2CF5D1ABBC0D}" destId="{FA458A0A-89A5-4804-8B04-5967CF5A1901}" srcOrd="9" destOrd="0" presId="urn:microsoft.com/office/officeart/2005/8/layout/target3"/>
    <dgm:cxn modelId="{45300907-B45C-42C8-B2B2-5CBD7A832088}" type="presParOf" srcId="{E3F5D038-776C-499A-9425-2CF5D1ABBC0D}" destId="{BCF7D8AB-B5F6-46E4-AA53-EC6EBB692AA1}" srcOrd="10" destOrd="0" presId="urn:microsoft.com/office/officeart/2005/8/layout/target3"/>
    <dgm:cxn modelId="{806A8334-EC1A-46B2-9660-5230B2A9FEFF}" type="presParOf" srcId="{E3F5D038-776C-499A-9425-2CF5D1ABBC0D}" destId="{5E3F8418-E335-4CAE-B56D-DA0D43DBCCE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293F58-0BC7-41A7-BF2A-04BEA2F74558}" type="doc">
      <dgm:prSet loTypeId="urn:microsoft.com/office/officeart/2005/8/layout/hProcess7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8089E9B3-1BB8-461B-8646-81FD709F38C9}">
      <dgm:prSet phldrT="[Text]"/>
      <dgm:spPr/>
      <dgm:t>
        <a:bodyPr/>
        <a:lstStyle/>
        <a:p>
          <a:endParaRPr lang="en-US" dirty="0"/>
        </a:p>
        <a:p>
          <a:endParaRPr lang="en-US" dirty="0"/>
        </a:p>
      </dgm:t>
    </dgm:pt>
    <dgm:pt modelId="{9C0BCEB2-CB5D-44FE-8A31-D7096DAC1AD0}" type="parTrans" cxnId="{AA773BBF-D2A6-44E4-8840-321FE6B8B90B}">
      <dgm:prSet/>
      <dgm:spPr/>
      <dgm:t>
        <a:bodyPr/>
        <a:lstStyle/>
        <a:p>
          <a:endParaRPr lang="en-IN"/>
        </a:p>
      </dgm:t>
    </dgm:pt>
    <dgm:pt modelId="{70C3D647-C505-4E00-B36E-627AF094D4D2}" type="sibTrans" cxnId="{AA773BBF-D2A6-44E4-8840-321FE6B8B90B}">
      <dgm:prSet/>
      <dgm:spPr/>
      <dgm:t>
        <a:bodyPr/>
        <a:lstStyle/>
        <a:p>
          <a:endParaRPr lang="en-IN"/>
        </a:p>
      </dgm:t>
    </dgm:pt>
    <dgm:pt modelId="{CFC0FDB1-6476-422C-9DD2-7918CFAC30FD}">
      <dgm:prSet phldrT="[Text]"/>
      <dgm:spPr/>
      <dgm:t>
        <a:bodyPr/>
        <a:lstStyle/>
        <a:p>
          <a:r>
            <a:rPr lang="en-US" b="1" dirty="0"/>
            <a:t>No fever</a:t>
          </a:r>
        </a:p>
        <a:p>
          <a:r>
            <a:rPr lang="en-IN" b="1" dirty="0"/>
            <a:t>No rashes</a:t>
          </a:r>
        </a:p>
        <a:p>
          <a:r>
            <a:rPr lang="en-IN" b="1" dirty="0"/>
            <a:t>No arthritis</a:t>
          </a:r>
        </a:p>
        <a:p>
          <a:r>
            <a:rPr lang="en-IN" b="1" dirty="0"/>
            <a:t>No mucosal or genital ulcers</a:t>
          </a:r>
        </a:p>
      </dgm:t>
    </dgm:pt>
    <dgm:pt modelId="{38B3B4E3-55DA-4345-A197-662F15573658}" type="parTrans" cxnId="{2F8DE280-FBA6-495D-96E1-5EF5CA6E8EC1}">
      <dgm:prSet/>
      <dgm:spPr/>
      <dgm:t>
        <a:bodyPr/>
        <a:lstStyle/>
        <a:p>
          <a:endParaRPr lang="en-IN"/>
        </a:p>
      </dgm:t>
    </dgm:pt>
    <dgm:pt modelId="{582DC3C8-CB3C-443E-90AE-6BB76FC24719}" type="sibTrans" cxnId="{2F8DE280-FBA6-495D-96E1-5EF5CA6E8EC1}">
      <dgm:prSet/>
      <dgm:spPr/>
      <dgm:t>
        <a:bodyPr/>
        <a:lstStyle/>
        <a:p>
          <a:endParaRPr lang="en-IN"/>
        </a:p>
      </dgm:t>
    </dgm:pt>
    <dgm:pt modelId="{BE968323-DB0D-42B5-9829-367DA339A5D8}">
      <dgm:prSet phldrT="[Text]" phldr="1"/>
      <dgm:spPr/>
      <dgm:t>
        <a:bodyPr/>
        <a:lstStyle/>
        <a:p>
          <a:endParaRPr lang="en-IN" dirty="0"/>
        </a:p>
      </dgm:t>
    </dgm:pt>
    <dgm:pt modelId="{0BD064BA-2859-4C0C-8B4E-F6906B190920}" type="parTrans" cxnId="{0A31BFFC-B321-4FC3-9A62-1F51E262CD38}">
      <dgm:prSet/>
      <dgm:spPr/>
      <dgm:t>
        <a:bodyPr/>
        <a:lstStyle/>
        <a:p>
          <a:endParaRPr lang="en-IN"/>
        </a:p>
      </dgm:t>
    </dgm:pt>
    <dgm:pt modelId="{26082121-41E2-4009-89DB-7D7266246E52}" type="sibTrans" cxnId="{0A31BFFC-B321-4FC3-9A62-1F51E262CD38}">
      <dgm:prSet/>
      <dgm:spPr/>
      <dgm:t>
        <a:bodyPr/>
        <a:lstStyle/>
        <a:p>
          <a:endParaRPr lang="en-IN"/>
        </a:p>
      </dgm:t>
    </dgm:pt>
    <dgm:pt modelId="{0B119B28-A88A-418E-A25F-4600C0274D75}">
      <dgm:prSet phldrT="[Text]"/>
      <dgm:spPr/>
      <dgm:t>
        <a:bodyPr/>
        <a:lstStyle/>
        <a:p>
          <a:endParaRPr lang="en-US" b="1" dirty="0"/>
        </a:p>
        <a:p>
          <a:endParaRPr lang="en-US" b="1" dirty="0"/>
        </a:p>
        <a:p>
          <a:r>
            <a:rPr lang="en-US" b="1" dirty="0"/>
            <a:t>ANA- NEGATIVE</a:t>
          </a:r>
          <a:endParaRPr lang="en-IN" b="1" dirty="0"/>
        </a:p>
      </dgm:t>
    </dgm:pt>
    <dgm:pt modelId="{CC31B21A-9CAF-4274-AFA6-7CA3A37A790B}" type="parTrans" cxnId="{DF4F7871-24DE-4733-9E03-6C52758AAB68}">
      <dgm:prSet/>
      <dgm:spPr/>
      <dgm:t>
        <a:bodyPr/>
        <a:lstStyle/>
        <a:p>
          <a:endParaRPr lang="en-IN"/>
        </a:p>
      </dgm:t>
    </dgm:pt>
    <dgm:pt modelId="{9451DD67-506E-4D4B-8041-D08D17D2723B}" type="sibTrans" cxnId="{DF4F7871-24DE-4733-9E03-6C52758AAB68}">
      <dgm:prSet/>
      <dgm:spPr/>
      <dgm:t>
        <a:bodyPr/>
        <a:lstStyle/>
        <a:p>
          <a:endParaRPr lang="en-IN"/>
        </a:p>
      </dgm:t>
    </dgm:pt>
    <dgm:pt modelId="{A15F8DC3-CB05-4B1E-93D3-8D037DF6451B}">
      <dgm:prSet phldrT="[Text]" phldr="1"/>
      <dgm:spPr/>
      <dgm:t>
        <a:bodyPr/>
        <a:lstStyle/>
        <a:p>
          <a:endParaRPr lang="en-IN" dirty="0"/>
        </a:p>
      </dgm:t>
    </dgm:pt>
    <dgm:pt modelId="{7287C310-18E2-4407-8183-A9112A575D14}" type="parTrans" cxnId="{9DB5CD8D-648C-4074-8D68-C5BA28E3E360}">
      <dgm:prSet/>
      <dgm:spPr/>
      <dgm:t>
        <a:bodyPr/>
        <a:lstStyle/>
        <a:p>
          <a:endParaRPr lang="en-IN"/>
        </a:p>
      </dgm:t>
    </dgm:pt>
    <dgm:pt modelId="{171B64A6-78AF-4A65-B60B-6EE11956963B}" type="sibTrans" cxnId="{9DB5CD8D-648C-4074-8D68-C5BA28E3E360}">
      <dgm:prSet/>
      <dgm:spPr/>
      <dgm:t>
        <a:bodyPr/>
        <a:lstStyle/>
        <a:p>
          <a:endParaRPr lang="en-IN"/>
        </a:p>
      </dgm:t>
    </dgm:pt>
    <dgm:pt modelId="{51ADCE20-1A2C-4A49-B64C-DB6A144B93B9}">
      <dgm:prSet phldrT="[Text]"/>
      <dgm:spPr/>
      <dgm:t>
        <a:bodyPr/>
        <a:lstStyle/>
        <a:p>
          <a:endParaRPr lang="en-US" b="1" dirty="0"/>
        </a:p>
        <a:p>
          <a:endParaRPr lang="en-US" b="1" dirty="0"/>
        </a:p>
        <a:p>
          <a:r>
            <a:rPr lang="en-US" b="1" dirty="0"/>
            <a:t>p-ANCA &amp;amp;c-ANCA  were negative</a:t>
          </a:r>
          <a:endParaRPr lang="en-IN" b="1" dirty="0"/>
        </a:p>
      </dgm:t>
    </dgm:pt>
    <dgm:pt modelId="{BAB4196B-E9EE-490D-BCBE-154D6B7B0EC6}" type="parTrans" cxnId="{AAC7E859-63ED-4D41-981E-75044AF3EC53}">
      <dgm:prSet/>
      <dgm:spPr/>
      <dgm:t>
        <a:bodyPr/>
        <a:lstStyle/>
        <a:p>
          <a:endParaRPr lang="en-IN"/>
        </a:p>
      </dgm:t>
    </dgm:pt>
    <dgm:pt modelId="{6CD02399-1E31-4AF3-A218-E5AFD1B83002}" type="sibTrans" cxnId="{AAC7E859-63ED-4D41-981E-75044AF3EC53}">
      <dgm:prSet/>
      <dgm:spPr/>
      <dgm:t>
        <a:bodyPr/>
        <a:lstStyle/>
        <a:p>
          <a:endParaRPr lang="en-IN"/>
        </a:p>
      </dgm:t>
    </dgm:pt>
    <dgm:pt modelId="{AA5A6574-409F-4D3E-B1CE-E6C989A4E471}" type="pres">
      <dgm:prSet presAssocID="{5D293F58-0BC7-41A7-BF2A-04BEA2F745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6B551C-18BB-4F1B-9630-01F7C0A1BBB8}" type="pres">
      <dgm:prSet presAssocID="{8089E9B3-1BB8-461B-8646-81FD709F38C9}" presName="compositeNode" presStyleCnt="0">
        <dgm:presLayoutVars>
          <dgm:bulletEnabled val="1"/>
        </dgm:presLayoutVars>
      </dgm:prSet>
      <dgm:spPr/>
    </dgm:pt>
    <dgm:pt modelId="{CCCA9FB8-F1F2-4E6A-B5B5-46983B013BB9}" type="pres">
      <dgm:prSet presAssocID="{8089E9B3-1BB8-461B-8646-81FD709F38C9}" presName="bgRect" presStyleLbl="node1" presStyleIdx="0" presStyleCnt="3" custScaleX="99506"/>
      <dgm:spPr/>
      <dgm:t>
        <a:bodyPr/>
        <a:lstStyle/>
        <a:p>
          <a:endParaRPr lang="en-US"/>
        </a:p>
      </dgm:t>
    </dgm:pt>
    <dgm:pt modelId="{D9458B30-BA8A-4CEE-8DFC-31119CDC2D5F}" type="pres">
      <dgm:prSet presAssocID="{8089E9B3-1BB8-461B-8646-81FD709F38C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90A2A-C237-46AF-9BFA-66A83EB189BB}" type="pres">
      <dgm:prSet presAssocID="{8089E9B3-1BB8-461B-8646-81FD709F38C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882DB-4007-4324-8E0B-A9866621DB64}" type="pres">
      <dgm:prSet presAssocID="{70C3D647-C505-4E00-B36E-627AF094D4D2}" presName="hSp" presStyleCnt="0"/>
      <dgm:spPr/>
    </dgm:pt>
    <dgm:pt modelId="{D75A4602-F241-40B1-8DA7-1082BBBFAB86}" type="pres">
      <dgm:prSet presAssocID="{70C3D647-C505-4E00-B36E-627AF094D4D2}" presName="vProcSp" presStyleCnt="0"/>
      <dgm:spPr/>
    </dgm:pt>
    <dgm:pt modelId="{08030086-190B-43D4-A012-740E3BDB145A}" type="pres">
      <dgm:prSet presAssocID="{70C3D647-C505-4E00-B36E-627AF094D4D2}" presName="vSp1" presStyleCnt="0"/>
      <dgm:spPr/>
    </dgm:pt>
    <dgm:pt modelId="{AE20EB48-787B-44C2-BCB6-A03BDFCE698F}" type="pres">
      <dgm:prSet presAssocID="{70C3D647-C505-4E00-B36E-627AF094D4D2}" presName="simulatedConn" presStyleLbl="solidFgAcc1" presStyleIdx="0" presStyleCnt="2"/>
      <dgm:spPr/>
    </dgm:pt>
    <dgm:pt modelId="{AF0ACBC9-58F0-47F5-BDAA-709559E86BFF}" type="pres">
      <dgm:prSet presAssocID="{70C3D647-C505-4E00-B36E-627AF094D4D2}" presName="vSp2" presStyleCnt="0"/>
      <dgm:spPr/>
    </dgm:pt>
    <dgm:pt modelId="{80052896-9256-4354-B38B-A1E726728565}" type="pres">
      <dgm:prSet presAssocID="{70C3D647-C505-4E00-B36E-627AF094D4D2}" presName="sibTrans" presStyleCnt="0"/>
      <dgm:spPr/>
    </dgm:pt>
    <dgm:pt modelId="{C7CAA12E-E6D1-41E6-BFC6-640FA58F8231}" type="pres">
      <dgm:prSet presAssocID="{BE968323-DB0D-42B5-9829-367DA339A5D8}" presName="compositeNode" presStyleCnt="0">
        <dgm:presLayoutVars>
          <dgm:bulletEnabled val="1"/>
        </dgm:presLayoutVars>
      </dgm:prSet>
      <dgm:spPr/>
    </dgm:pt>
    <dgm:pt modelId="{4BA3D2C1-54DC-4AE7-AF9A-35FB30BA43D7}" type="pres">
      <dgm:prSet presAssocID="{BE968323-DB0D-42B5-9829-367DA339A5D8}" presName="bgRect" presStyleLbl="node1" presStyleIdx="1" presStyleCnt="3" custScaleX="94883"/>
      <dgm:spPr/>
      <dgm:t>
        <a:bodyPr/>
        <a:lstStyle/>
        <a:p>
          <a:endParaRPr lang="en-US"/>
        </a:p>
      </dgm:t>
    </dgm:pt>
    <dgm:pt modelId="{57C8C3FB-1A8E-4C74-AE17-0EBEB2B54852}" type="pres">
      <dgm:prSet presAssocID="{BE968323-DB0D-42B5-9829-367DA339A5D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B2BE2-9E49-4A36-845D-27EEC1F40DED}" type="pres">
      <dgm:prSet presAssocID="{BE968323-DB0D-42B5-9829-367DA339A5D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6F6C6-0D2D-4B7A-8628-F59B9CC255CE}" type="pres">
      <dgm:prSet presAssocID="{26082121-41E2-4009-89DB-7D7266246E52}" presName="hSp" presStyleCnt="0"/>
      <dgm:spPr/>
    </dgm:pt>
    <dgm:pt modelId="{FE799F97-BD7E-4B70-95BC-20AD32DC1F36}" type="pres">
      <dgm:prSet presAssocID="{26082121-41E2-4009-89DB-7D7266246E52}" presName="vProcSp" presStyleCnt="0"/>
      <dgm:spPr/>
    </dgm:pt>
    <dgm:pt modelId="{24B4F3F1-53A3-4891-A2CF-ADB5DBF67BAC}" type="pres">
      <dgm:prSet presAssocID="{26082121-41E2-4009-89DB-7D7266246E52}" presName="vSp1" presStyleCnt="0"/>
      <dgm:spPr/>
    </dgm:pt>
    <dgm:pt modelId="{9AF70E2F-FEE1-4AB9-AB7E-D5AAC1588BE6}" type="pres">
      <dgm:prSet presAssocID="{26082121-41E2-4009-89DB-7D7266246E52}" presName="simulatedConn" presStyleLbl="solidFgAcc1" presStyleIdx="1" presStyleCnt="2"/>
      <dgm:spPr/>
    </dgm:pt>
    <dgm:pt modelId="{43A14B6A-45E4-459E-B76F-507AF0F0E520}" type="pres">
      <dgm:prSet presAssocID="{26082121-41E2-4009-89DB-7D7266246E52}" presName="vSp2" presStyleCnt="0"/>
      <dgm:spPr/>
    </dgm:pt>
    <dgm:pt modelId="{F17A3A57-DEC2-4485-80DD-C2A9E1959ADC}" type="pres">
      <dgm:prSet presAssocID="{26082121-41E2-4009-89DB-7D7266246E52}" presName="sibTrans" presStyleCnt="0"/>
      <dgm:spPr/>
    </dgm:pt>
    <dgm:pt modelId="{62710D4D-7BFF-4489-9FDE-D380E86C9A61}" type="pres">
      <dgm:prSet presAssocID="{A15F8DC3-CB05-4B1E-93D3-8D037DF6451B}" presName="compositeNode" presStyleCnt="0">
        <dgm:presLayoutVars>
          <dgm:bulletEnabled val="1"/>
        </dgm:presLayoutVars>
      </dgm:prSet>
      <dgm:spPr/>
    </dgm:pt>
    <dgm:pt modelId="{CEA90534-4A11-4867-9AF0-2686901B9618}" type="pres">
      <dgm:prSet presAssocID="{A15F8DC3-CB05-4B1E-93D3-8D037DF6451B}" presName="bgRect" presStyleLbl="node1" presStyleIdx="2" presStyleCnt="3" custScaleX="89652"/>
      <dgm:spPr/>
      <dgm:t>
        <a:bodyPr/>
        <a:lstStyle/>
        <a:p>
          <a:endParaRPr lang="en-US"/>
        </a:p>
      </dgm:t>
    </dgm:pt>
    <dgm:pt modelId="{F512881B-2A93-4BED-9C68-D7E5B64E36FE}" type="pres">
      <dgm:prSet presAssocID="{A15F8DC3-CB05-4B1E-93D3-8D037DF6451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B5D86-7FCA-4CDF-8818-55F43F26FEAE}" type="pres">
      <dgm:prSet presAssocID="{A15F8DC3-CB05-4B1E-93D3-8D037DF6451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10B38-67E7-445A-8604-E3135E9157E8}" type="presOf" srcId="{51ADCE20-1A2C-4A49-B64C-DB6A144B93B9}" destId="{CE1B5D86-7FCA-4CDF-8818-55F43F26FEAE}" srcOrd="0" destOrd="0" presId="urn:microsoft.com/office/officeart/2005/8/layout/hProcess7#1"/>
    <dgm:cxn modelId="{FB762490-9693-48ED-B92A-6B21A87E8E4A}" type="presOf" srcId="{8089E9B3-1BB8-461B-8646-81FD709F38C9}" destId="{CCCA9FB8-F1F2-4E6A-B5B5-46983B013BB9}" srcOrd="0" destOrd="0" presId="urn:microsoft.com/office/officeart/2005/8/layout/hProcess7#1"/>
    <dgm:cxn modelId="{6C1C9201-DF96-4B09-B34C-A21032C7FE04}" type="presOf" srcId="{0B119B28-A88A-418E-A25F-4600C0274D75}" destId="{A6CB2BE2-9E49-4A36-845D-27EEC1F40DED}" srcOrd="0" destOrd="0" presId="urn:microsoft.com/office/officeart/2005/8/layout/hProcess7#1"/>
    <dgm:cxn modelId="{0A31BFFC-B321-4FC3-9A62-1F51E262CD38}" srcId="{5D293F58-0BC7-41A7-BF2A-04BEA2F74558}" destId="{BE968323-DB0D-42B5-9829-367DA339A5D8}" srcOrd="1" destOrd="0" parTransId="{0BD064BA-2859-4C0C-8B4E-F6906B190920}" sibTransId="{26082121-41E2-4009-89DB-7D7266246E52}"/>
    <dgm:cxn modelId="{9DB5CD8D-648C-4074-8D68-C5BA28E3E360}" srcId="{5D293F58-0BC7-41A7-BF2A-04BEA2F74558}" destId="{A15F8DC3-CB05-4B1E-93D3-8D037DF6451B}" srcOrd="2" destOrd="0" parTransId="{7287C310-18E2-4407-8183-A9112A575D14}" sibTransId="{171B64A6-78AF-4A65-B60B-6EE11956963B}"/>
    <dgm:cxn modelId="{D79FFEC3-2BE8-4CE6-A18F-ABBDC7E063B2}" type="presOf" srcId="{5D293F58-0BC7-41A7-BF2A-04BEA2F74558}" destId="{AA5A6574-409F-4D3E-B1CE-E6C989A4E471}" srcOrd="0" destOrd="0" presId="urn:microsoft.com/office/officeart/2005/8/layout/hProcess7#1"/>
    <dgm:cxn modelId="{AAC7E859-63ED-4D41-981E-75044AF3EC53}" srcId="{A15F8DC3-CB05-4B1E-93D3-8D037DF6451B}" destId="{51ADCE20-1A2C-4A49-B64C-DB6A144B93B9}" srcOrd="0" destOrd="0" parTransId="{BAB4196B-E9EE-490D-BCBE-154D6B7B0EC6}" sibTransId="{6CD02399-1E31-4AF3-A218-E5AFD1B83002}"/>
    <dgm:cxn modelId="{2F8DE280-FBA6-495D-96E1-5EF5CA6E8EC1}" srcId="{8089E9B3-1BB8-461B-8646-81FD709F38C9}" destId="{CFC0FDB1-6476-422C-9DD2-7918CFAC30FD}" srcOrd="0" destOrd="0" parTransId="{38B3B4E3-55DA-4345-A197-662F15573658}" sibTransId="{582DC3C8-CB3C-443E-90AE-6BB76FC24719}"/>
    <dgm:cxn modelId="{9DA3974C-2D34-4E5B-B736-D217595C5B7B}" type="presOf" srcId="{A15F8DC3-CB05-4B1E-93D3-8D037DF6451B}" destId="{F512881B-2A93-4BED-9C68-D7E5B64E36FE}" srcOrd="1" destOrd="0" presId="urn:microsoft.com/office/officeart/2005/8/layout/hProcess7#1"/>
    <dgm:cxn modelId="{7C37C05B-F34F-494C-996A-899CAB863F4E}" type="presOf" srcId="{CFC0FDB1-6476-422C-9DD2-7918CFAC30FD}" destId="{A5090A2A-C237-46AF-9BFA-66A83EB189BB}" srcOrd="0" destOrd="0" presId="urn:microsoft.com/office/officeart/2005/8/layout/hProcess7#1"/>
    <dgm:cxn modelId="{AA773BBF-D2A6-44E4-8840-321FE6B8B90B}" srcId="{5D293F58-0BC7-41A7-BF2A-04BEA2F74558}" destId="{8089E9B3-1BB8-461B-8646-81FD709F38C9}" srcOrd="0" destOrd="0" parTransId="{9C0BCEB2-CB5D-44FE-8A31-D7096DAC1AD0}" sibTransId="{70C3D647-C505-4E00-B36E-627AF094D4D2}"/>
    <dgm:cxn modelId="{60758BCC-1A6A-4974-B996-0F5747EA4F14}" type="presOf" srcId="{BE968323-DB0D-42B5-9829-367DA339A5D8}" destId="{4BA3D2C1-54DC-4AE7-AF9A-35FB30BA43D7}" srcOrd="0" destOrd="0" presId="urn:microsoft.com/office/officeart/2005/8/layout/hProcess7#1"/>
    <dgm:cxn modelId="{DF4F7871-24DE-4733-9E03-6C52758AAB68}" srcId="{BE968323-DB0D-42B5-9829-367DA339A5D8}" destId="{0B119B28-A88A-418E-A25F-4600C0274D75}" srcOrd="0" destOrd="0" parTransId="{CC31B21A-9CAF-4274-AFA6-7CA3A37A790B}" sibTransId="{9451DD67-506E-4D4B-8041-D08D17D2723B}"/>
    <dgm:cxn modelId="{944CF924-D3BB-47D9-B1E4-7ABE2FA4A2DA}" type="presOf" srcId="{BE968323-DB0D-42B5-9829-367DA339A5D8}" destId="{57C8C3FB-1A8E-4C74-AE17-0EBEB2B54852}" srcOrd="1" destOrd="0" presId="urn:microsoft.com/office/officeart/2005/8/layout/hProcess7#1"/>
    <dgm:cxn modelId="{2A4840D9-0FEF-4E29-9EFE-0A7504AE0DFF}" type="presOf" srcId="{A15F8DC3-CB05-4B1E-93D3-8D037DF6451B}" destId="{CEA90534-4A11-4867-9AF0-2686901B9618}" srcOrd="0" destOrd="0" presId="urn:microsoft.com/office/officeart/2005/8/layout/hProcess7#1"/>
    <dgm:cxn modelId="{78F55293-8D1A-4D89-A0D0-1997C088DF51}" type="presOf" srcId="{8089E9B3-1BB8-461B-8646-81FD709F38C9}" destId="{D9458B30-BA8A-4CEE-8DFC-31119CDC2D5F}" srcOrd="1" destOrd="0" presId="urn:microsoft.com/office/officeart/2005/8/layout/hProcess7#1"/>
    <dgm:cxn modelId="{52378E1D-3388-4406-B7A6-7EEF4EB8026B}" type="presParOf" srcId="{AA5A6574-409F-4D3E-B1CE-E6C989A4E471}" destId="{866B551C-18BB-4F1B-9630-01F7C0A1BBB8}" srcOrd="0" destOrd="0" presId="urn:microsoft.com/office/officeart/2005/8/layout/hProcess7#1"/>
    <dgm:cxn modelId="{232C2FEE-5DBE-4847-844A-B13E4C727699}" type="presParOf" srcId="{866B551C-18BB-4F1B-9630-01F7C0A1BBB8}" destId="{CCCA9FB8-F1F2-4E6A-B5B5-46983B013BB9}" srcOrd="0" destOrd="0" presId="urn:microsoft.com/office/officeart/2005/8/layout/hProcess7#1"/>
    <dgm:cxn modelId="{31F704E8-95D1-413F-8BD0-D591198E65A2}" type="presParOf" srcId="{866B551C-18BB-4F1B-9630-01F7C0A1BBB8}" destId="{D9458B30-BA8A-4CEE-8DFC-31119CDC2D5F}" srcOrd="1" destOrd="0" presId="urn:microsoft.com/office/officeart/2005/8/layout/hProcess7#1"/>
    <dgm:cxn modelId="{25FA9522-B1B8-43E7-82ED-61B3C47E9E89}" type="presParOf" srcId="{866B551C-18BB-4F1B-9630-01F7C0A1BBB8}" destId="{A5090A2A-C237-46AF-9BFA-66A83EB189BB}" srcOrd="2" destOrd="0" presId="urn:microsoft.com/office/officeart/2005/8/layout/hProcess7#1"/>
    <dgm:cxn modelId="{A2AC16B0-2D95-4955-85BA-A787D76F4ACC}" type="presParOf" srcId="{AA5A6574-409F-4D3E-B1CE-E6C989A4E471}" destId="{3BE882DB-4007-4324-8E0B-A9866621DB64}" srcOrd="1" destOrd="0" presId="urn:microsoft.com/office/officeart/2005/8/layout/hProcess7#1"/>
    <dgm:cxn modelId="{03EAA50C-2445-43A8-88CA-0B6D8320F98B}" type="presParOf" srcId="{AA5A6574-409F-4D3E-B1CE-E6C989A4E471}" destId="{D75A4602-F241-40B1-8DA7-1082BBBFAB86}" srcOrd="2" destOrd="0" presId="urn:microsoft.com/office/officeart/2005/8/layout/hProcess7#1"/>
    <dgm:cxn modelId="{8C5781D9-7301-4A38-B17E-50CBA9367DD0}" type="presParOf" srcId="{D75A4602-F241-40B1-8DA7-1082BBBFAB86}" destId="{08030086-190B-43D4-A012-740E3BDB145A}" srcOrd="0" destOrd="0" presId="urn:microsoft.com/office/officeart/2005/8/layout/hProcess7#1"/>
    <dgm:cxn modelId="{6A050DED-5E4B-4799-B082-357D3684FA86}" type="presParOf" srcId="{D75A4602-F241-40B1-8DA7-1082BBBFAB86}" destId="{AE20EB48-787B-44C2-BCB6-A03BDFCE698F}" srcOrd="1" destOrd="0" presId="urn:microsoft.com/office/officeart/2005/8/layout/hProcess7#1"/>
    <dgm:cxn modelId="{828A54CD-B176-4777-A13B-021D05626325}" type="presParOf" srcId="{D75A4602-F241-40B1-8DA7-1082BBBFAB86}" destId="{AF0ACBC9-58F0-47F5-BDAA-709559E86BFF}" srcOrd="2" destOrd="0" presId="urn:microsoft.com/office/officeart/2005/8/layout/hProcess7#1"/>
    <dgm:cxn modelId="{85FED1F1-8897-4F0E-B5D2-D54918A8BBDD}" type="presParOf" srcId="{AA5A6574-409F-4D3E-B1CE-E6C989A4E471}" destId="{80052896-9256-4354-B38B-A1E726728565}" srcOrd="3" destOrd="0" presId="urn:microsoft.com/office/officeart/2005/8/layout/hProcess7#1"/>
    <dgm:cxn modelId="{9E433043-E1E1-46CA-AEF1-094C68B01797}" type="presParOf" srcId="{AA5A6574-409F-4D3E-B1CE-E6C989A4E471}" destId="{C7CAA12E-E6D1-41E6-BFC6-640FA58F8231}" srcOrd="4" destOrd="0" presId="urn:microsoft.com/office/officeart/2005/8/layout/hProcess7#1"/>
    <dgm:cxn modelId="{1BBBDBBD-6716-4287-9426-96800EF986B8}" type="presParOf" srcId="{C7CAA12E-E6D1-41E6-BFC6-640FA58F8231}" destId="{4BA3D2C1-54DC-4AE7-AF9A-35FB30BA43D7}" srcOrd="0" destOrd="0" presId="urn:microsoft.com/office/officeart/2005/8/layout/hProcess7#1"/>
    <dgm:cxn modelId="{DE0BBE25-8A00-43DE-BCDC-DB511BE7DE11}" type="presParOf" srcId="{C7CAA12E-E6D1-41E6-BFC6-640FA58F8231}" destId="{57C8C3FB-1A8E-4C74-AE17-0EBEB2B54852}" srcOrd="1" destOrd="0" presId="urn:microsoft.com/office/officeart/2005/8/layout/hProcess7#1"/>
    <dgm:cxn modelId="{C6E0B219-F359-4D74-B4FD-8D83882C0701}" type="presParOf" srcId="{C7CAA12E-E6D1-41E6-BFC6-640FA58F8231}" destId="{A6CB2BE2-9E49-4A36-845D-27EEC1F40DED}" srcOrd="2" destOrd="0" presId="urn:microsoft.com/office/officeart/2005/8/layout/hProcess7#1"/>
    <dgm:cxn modelId="{0BC2B2EE-1B38-4C80-B519-0B20894DCEAA}" type="presParOf" srcId="{AA5A6574-409F-4D3E-B1CE-E6C989A4E471}" destId="{C576F6C6-0D2D-4B7A-8628-F59B9CC255CE}" srcOrd="5" destOrd="0" presId="urn:microsoft.com/office/officeart/2005/8/layout/hProcess7#1"/>
    <dgm:cxn modelId="{BA75CE41-0951-4E1E-A5D8-750A7486BBFB}" type="presParOf" srcId="{AA5A6574-409F-4D3E-B1CE-E6C989A4E471}" destId="{FE799F97-BD7E-4B70-95BC-20AD32DC1F36}" srcOrd="6" destOrd="0" presId="urn:microsoft.com/office/officeart/2005/8/layout/hProcess7#1"/>
    <dgm:cxn modelId="{88F6047E-4C56-450C-8491-84D7C71FA15C}" type="presParOf" srcId="{FE799F97-BD7E-4B70-95BC-20AD32DC1F36}" destId="{24B4F3F1-53A3-4891-A2CF-ADB5DBF67BAC}" srcOrd="0" destOrd="0" presId="urn:microsoft.com/office/officeart/2005/8/layout/hProcess7#1"/>
    <dgm:cxn modelId="{AC8CBC5E-BA2E-4751-AB1A-AE00A4341B35}" type="presParOf" srcId="{FE799F97-BD7E-4B70-95BC-20AD32DC1F36}" destId="{9AF70E2F-FEE1-4AB9-AB7E-D5AAC1588BE6}" srcOrd="1" destOrd="0" presId="urn:microsoft.com/office/officeart/2005/8/layout/hProcess7#1"/>
    <dgm:cxn modelId="{C1782515-5856-48C5-935D-87DB26520F10}" type="presParOf" srcId="{FE799F97-BD7E-4B70-95BC-20AD32DC1F36}" destId="{43A14B6A-45E4-459E-B76F-507AF0F0E520}" srcOrd="2" destOrd="0" presId="urn:microsoft.com/office/officeart/2005/8/layout/hProcess7#1"/>
    <dgm:cxn modelId="{56D2588C-8845-461A-81E0-46CDA55C5931}" type="presParOf" srcId="{AA5A6574-409F-4D3E-B1CE-E6C989A4E471}" destId="{F17A3A57-DEC2-4485-80DD-C2A9E1959ADC}" srcOrd="7" destOrd="0" presId="urn:microsoft.com/office/officeart/2005/8/layout/hProcess7#1"/>
    <dgm:cxn modelId="{949DA099-CE21-468F-A47F-77324A9E6D69}" type="presParOf" srcId="{AA5A6574-409F-4D3E-B1CE-E6C989A4E471}" destId="{62710D4D-7BFF-4489-9FDE-D380E86C9A61}" srcOrd="8" destOrd="0" presId="urn:microsoft.com/office/officeart/2005/8/layout/hProcess7#1"/>
    <dgm:cxn modelId="{1698160B-D321-4315-9E6B-146F31113737}" type="presParOf" srcId="{62710D4D-7BFF-4489-9FDE-D380E86C9A61}" destId="{CEA90534-4A11-4867-9AF0-2686901B9618}" srcOrd="0" destOrd="0" presId="urn:microsoft.com/office/officeart/2005/8/layout/hProcess7#1"/>
    <dgm:cxn modelId="{9C2B0E70-2EE4-4CAF-A348-CF6A8E513A03}" type="presParOf" srcId="{62710D4D-7BFF-4489-9FDE-D380E86C9A61}" destId="{F512881B-2A93-4BED-9C68-D7E5B64E36FE}" srcOrd="1" destOrd="0" presId="urn:microsoft.com/office/officeart/2005/8/layout/hProcess7#1"/>
    <dgm:cxn modelId="{80CEB53A-46E7-4DD0-8DD0-AE579FA11439}" type="presParOf" srcId="{62710D4D-7BFF-4489-9FDE-D380E86C9A61}" destId="{CE1B5D86-7FCA-4CDF-8818-55F43F26FEAE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90EC1E-C18B-4D36-BAF2-C949892E7D36}" type="doc">
      <dgm:prSet loTypeId="urn:microsoft.com/office/officeart/2005/8/layout/chevron2" loCatId="list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en-IN"/>
        </a:p>
      </dgm:t>
    </dgm:pt>
    <dgm:pt modelId="{71C73651-A65F-4DA9-AB52-E4A25058E6A1}">
      <dgm:prSet phldrT="[Text]"/>
      <dgm:spPr/>
      <dgm:t>
        <a:bodyPr/>
        <a:lstStyle/>
        <a:p>
          <a:r>
            <a:rPr lang="en-US" dirty="0"/>
            <a:t>Clinical</a:t>
          </a:r>
          <a:endParaRPr lang="en-IN" dirty="0"/>
        </a:p>
      </dgm:t>
    </dgm:pt>
    <dgm:pt modelId="{0FE8C738-2E55-429A-95E7-3ABE33A159BE}" type="parTrans" cxnId="{EC853613-E21E-4CB3-A951-1AE2897A13EA}">
      <dgm:prSet/>
      <dgm:spPr/>
      <dgm:t>
        <a:bodyPr/>
        <a:lstStyle/>
        <a:p>
          <a:endParaRPr lang="en-IN"/>
        </a:p>
      </dgm:t>
    </dgm:pt>
    <dgm:pt modelId="{6D232A9B-FC88-4D44-9654-BC7643BFE064}" type="sibTrans" cxnId="{EC853613-E21E-4CB3-A951-1AE2897A13EA}">
      <dgm:prSet/>
      <dgm:spPr/>
      <dgm:t>
        <a:bodyPr/>
        <a:lstStyle/>
        <a:p>
          <a:endParaRPr lang="en-IN"/>
        </a:p>
      </dgm:t>
    </dgm:pt>
    <dgm:pt modelId="{9AA12CA1-521C-494B-9A94-89E788E7E176}">
      <dgm:prSet phldrT="[Text]"/>
      <dgm:spPr/>
      <dgm:t>
        <a:bodyPr/>
        <a:lstStyle/>
        <a:p>
          <a:r>
            <a:rPr lang="en-US" b="1" dirty="0"/>
            <a:t>No fever , recurrent genital infection</a:t>
          </a:r>
          <a:endParaRPr lang="en-IN" b="1" dirty="0"/>
        </a:p>
      </dgm:t>
    </dgm:pt>
    <dgm:pt modelId="{081AD922-EDA1-43EF-A66B-48E9871F7CE9}" type="parTrans" cxnId="{A45F5C70-D974-42FD-A0DB-B72FAB6D8B5F}">
      <dgm:prSet/>
      <dgm:spPr/>
      <dgm:t>
        <a:bodyPr/>
        <a:lstStyle/>
        <a:p>
          <a:endParaRPr lang="en-IN"/>
        </a:p>
      </dgm:t>
    </dgm:pt>
    <dgm:pt modelId="{CCC3368E-A3F3-4409-83F0-BB4698278F52}" type="sibTrans" cxnId="{A45F5C70-D974-42FD-A0DB-B72FAB6D8B5F}">
      <dgm:prSet/>
      <dgm:spPr/>
      <dgm:t>
        <a:bodyPr/>
        <a:lstStyle/>
        <a:p>
          <a:endParaRPr lang="en-IN"/>
        </a:p>
      </dgm:t>
    </dgm:pt>
    <dgm:pt modelId="{CF447EAC-2E0C-4071-9440-020133FE940B}">
      <dgm:prSet phldrT="[Text]"/>
      <dgm:spPr/>
      <dgm:t>
        <a:bodyPr/>
        <a:lstStyle/>
        <a:p>
          <a:r>
            <a:rPr lang="en-US" b="1" dirty="0"/>
            <a:t>No Lymphadenopathy , No</a:t>
          </a:r>
          <a:r>
            <a:rPr lang="en-US" b="1" dirty="0" err="1"/>
            <a:t>meningismus</a:t>
          </a:r>
          <a:endParaRPr lang="en-IN" b="1" dirty="0"/>
        </a:p>
      </dgm:t>
    </dgm:pt>
    <dgm:pt modelId="{84BF9F9D-6288-4E2A-8F08-13B0DD5956CE}" type="parTrans" cxnId="{F1668555-4486-46C7-8160-227A2438F5E9}">
      <dgm:prSet/>
      <dgm:spPr/>
      <dgm:t>
        <a:bodyPr/>
        <a:lstStyle/>
        <a:p>
          <a:endParaRPr lang="en-IN"/>
        </a:p>
      </dgm:t>
    </dgm:pt>
    <dgm:pt modelId="{C78EC59E-EC1D-4656-B0AC-91378313A9CF}" type="sibTrans" cxnId="{F1668555-4486-46C7-8160-227A2438F5E9}">
      <dgm:prSet/>
      <dgm:spPr/>
      <dgm:t>
        <a:bodyPr/>
        <a:lstStyle/>
        <a:p>
          <a:endParaRPr lang="en-IN"/>
        </a:p>
      </dgm:t>
    </dgm:pt>
    <dgm:pt modelId="{5FCD8221-41B8-4F1F-BD41-42DC0F1318A5}">
      <dgm:prSet phldrT="[Text]"/>
      <dgm:spPr/>
      <dgm:t>
        <a:bodyPr/>
        <a:lstStyle/>
        <a:p>
          <a:r>
            <a:rPr lang="en-US" dirty="0"/>
            <a:t>CSF</a:t>
          </a:r>
          <a:endParaRPr lang="en-IN" dirty="0"/>
        </a:p>
      </dgm:t>
    </dgm:pt>
    <dgm:pt modelId="{40E2DEB4-BE7B-483B-8DFB-77C1E4977860}" type="parTrans" cxnId="{3B9FC0CC-46D3-47A3-B91A-9547840ECCCC}">
      <dgm:prSet/>
      <dgm:spPr/>
      <dgm:t>
        <a:bodyPr/>
        <a:lstStyle/>
        <a:p>
          <a:endParaRPr lang="en-IN"/>
        </a:p>
      </dgm:t>
    </dgm:pt>
    <dgm:pt modelId="{605BF5CE-2BF3-4FFA-A3D3-9B11DDE87229}" type="sibTrans" cxnId="{3B9FC0CC-46D3-47A3-B91A-9547840ECCCC}">
      <dgm:prSet/>
      <dgm:spPr/>
      <dgm:t>
        <a:bodyPr/>
        <a:lstStyle/>
        <a:p>
          <a:endParaRPr lang="en-IN"/>
        </a:p>
      </dgm:t>
    </dgm:pt>
    <dgm:pt modelId="{DE62099E-B87E-4DD6-9F67-65E1476BA65F}">
      <dgm:prSet phldrT="[Text]"/>
      <dgm:spPr/>
      <dgm:t>
        <a:bodyPr/>
        <a:lstStyle/>
        <a:p>
          <a:r>
            <a:rPr lang="en-US" b="1" dirty="0"/>
            <a:t>Gram stain and culture were negative</a:t>
          </a:r>
          <a:endParaRPr lang="en-IN" b="1" dirty="0"/>
        </a:p>
      </dgm:t>
    </dgm:pt>
    <dgm:pt modelId="{D96206F1-0F26-406E-9DFE-AE144E9DBDEE}" type="parTrans" cxnId="{64DF42A7-E0FE-4BBE-A643-6E840D0F4663}">
      <dgm:prSet/>
      <dgm:spPr/>
      <dgm:t>
        <a:bodyPr/>
        <a:lstStyle/>
        <a:p>
          <a:endParaRPr lang="en-IN"/>
        </a:p>
      </dgm:t>
    </dgm:pt>
    <dgm:pt modelId="{FBE5653D-20D7-4B8C-AAF6-87A76417A1D0}" type="sibTrans" cxnId="{64DF42A7-E0FE-4BBE-A643-6E840D0F4663}">
      <dgm:prSet/>
      <dgm:spPr/>
      <dgm:t>
        <a:bodyPr/>
        <a:lstStyle/>
        <a:p>
          <a:endParaRPr lang="en-IN"/>
        </a:p>
      </dgm:t>
    </dgm:pt>
    <dgm:pt modelId="{87568EB2-4587-4570-BA9E-B486483CE677}">
      <dgm:prSet phldrT="[Text]"/>
      <dgm:spPr/>
      <dgm:t>
        <a:bodyPr/>
        <a:lstStyle/>
        <a:p>
          <a:r>
            <a:rPr lang="en-US" b="1" dirty="0"/>
            <a:t>No pleocytosis</a:t>
          </a:r>
          <a:endParaRPr lang="en-IN" b="1" dirty="0"/>
        </a:p>
      </dgm:t>
    </dgm:pt>
    <dgm:pt modelId="{868B10E3-1244-4F99-846D-F1DF68D8276F}" type="parTrans" cxnId="{95E48E74-DBFE-4B3E-B370-E5357E6EB584}">
      <dgm:prSet/>
      <dgm:spPr/>
      <dgm:t>
        <a:bodyPr/>
        <a:lstStyle/>
        <a:p>
          <a:endParaRPr lang="en-IN"/>
        </a:p>
      </dgm:t>
    </dgm:pt>
    <dgm:pt modelId="{4FEF718A-B7DE-45D6-8574-190A9883E228}" type="sibTrans" cxnId="{95E48E74-DBFE-4B3E-B370-E5357E6EB584}">
      <dgm:prSet/>
      <dgm:spPr/>
      <dgm:t>
        <a:bodyPr/>
        <a:lstStyle/>
        <a:p>
          <a:endParaRPr lang="en-IN"/>
        </a:p>
      </dgm:t>
    </dgm:pt>
    <dgm:pt modelId="{18E0C987-DA4E-491E-BA37-A5753789AA6E}">
      <dgm:prSet phldrT="[Text]"/>
      <dgm:spPr/>
      <dgm:t>
        <a:bodyPr/>
        <a:lstStyle/>
        <a:p>
          <a:r>
            <a:rPr lang="en-US" dirty="0"/>
            <a:t>Serum</a:t>
          </a:r>
          <a:endParaRPr lang="en-IN" dirty="0"/>
        </a:p>
      </dgm:t>
    </dgm:pt>
    <dgm:pt modelId="{024612B5-5ED6-4AB9-A47B-87554B92E273}" type="parTrans" cxnId="{C939DB1E-8D83-4987-A570-A8D78944CD98}">
      <dgm:prSet/>
      <dgm:spPr/>
      <dgm:t>
        <a:bodyPr/>
        <a:lstStyle/>
        <a:p>
          <a:endParaRPr lang="en-IN"/>
        </a:p>
      </dgm:t>
    </dgm:pt>
    <dgm:pt modelId="{10874DD3-2065-4079-A716-840B053882AE}" type="sibTrans" cxnId="{C939DB1E-8D83-4987-A570-A8D78944CD98}">
      <dgm:prSet/>
      <dgm:spPr/>
      <dgm:t>
        <a:bodyPr/>
        <a:lstStyle/>
        <a:p>
          <a:endParaRPr lang="en-IN"/>
        </a:p>
      </dgm:t>
    </dgm:pt>
    <dgm:pt modelId="{88F28D95-2C38-4F4C-9745-64BF238F7F61}">
      <dgm:prSet phldrT="[Text]"/>
      <dgm:spPr/>
      <dgm:t>
        <a:bodyPr/>
        <a:lstStyle/>
        <a:p>
          <a:r>
            <a:rPr lang="en-US" b="1" dirty="0"/>
            <a:t>VDRL – NON REACTIVE</a:t>
          </a:r>
          <a:endParaRPr lang="en-IN" b="1" dirty="0"/>
        </a:p>
      </dgm:t>
    </dgm:pt>
    <dgm:pt modelId="{472AEB10-DDD0-4245-9B6B-5E4716BC6AB7}" type="parTrans" cxnId="{B62B3963-247E-4A03-ADF3-8A645103AF74}">
      <dgm:prSet/>
      <dgm:spPr/>
      <dgm:t>
        <a:bodyPr/>
        <a:lstStyle/>
        <a:p>
          <a:endParaRPr lang="en-IN"/>
        </a:p>
      </dgm:t>
    </dgm:pt>
    <dgm:pt modelId="{48CDA957-BE3E-4368-B649-DC027D9F8C23}" type="sibTrans" cxnId="{B62B3963-247E-4A03-ADF3-8A645103AF74}">
      <dgm:prSet/>
      <dgm:spPr/>
      <dgm:t>
        <a:bodyPr/>
        <a:lstStyle/>
        <a:p>
          <a:endParaRPr lang="en-IN"/>
        </a:p>
      </dgm:t>
    </dgm:pt>
    <dgm:pt modelId="{3AF0D562-7B3D-43C5-9B1C-11BA27F1FDDF}">
      <dgm:prSet phldrT="[Text]"/>
      <dgm:spPr/>
      <dgm:t>
        <a:bodyPr/>
        <a:lstStyle/>
        <a:p>
          <a:r>
            <a:rPr lang="en-US" b="1" dirty="0"/>
            <a:t>HIV – NON REACTIVE</a:t>
          </a:r>
          <a:endParaRPr lang="en-IN" b="1" dirty="0"/>
        </a:p>
      </dgm:t>
    </dgm:pt>
    <dgm:pt modelId="{1F4A8A9E-530D-4048-B19B-2853C80C76FA}" type="parTrans" cxnId="{AE862317-1B5D-4D06-BBB7-BECBFD2B5504}">
      <dgm:prSet/>
      <dgm:spPr/>
      <dgm:t>
        <a:bodyPr/>
        <a:lstStyle/>
        <a:p>
          <a:endParaRPr lang="en-IN"/>
        </a:p>
      </dgm:t>
    </dgm:pt>
    <dgm:pt modelId="{4F454D6A-D372-42ED-B7AC-413038020FF4}" type="sibTrans" cxnId="{AE862317-1B5D-4D06-BBB7-BECBFD2B5504}">
      <dgm:prSet/>
      <dgm:spPr/>
      <dgm:t>
        <a:bodyPr/>
        <a:lstStyle/>
        <a:p>
          <a:endParaRPr lang="en-IN"/>
        </a:p>
      </dgm:t>
    </dgm:pt>
    <dgm:pt modelId="{9E939CC0-3C64-4529-A135-52894CA1901D}" type="pres">
      <dgm:prSet presAssocID="{8D90EC1E-C18B-4D36-BAF2-C949892E7D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F8109-EB2C-4538-B8D4-E7B029D4F0AD}" type="pres">
      <dgm:prSet presAssocID="{71C73651-A65F-4DA9-AB52-E4A25058E6A1}" presName="composite" presStyleCnt="0"/>
      <dgm:spPr/>
    </dgm:pt>
    <dgm:pt modelId="{570C3DBA-0B80-43D9-A4E8-B32502E40A00}" type="pres">
      <dgm:prSet presAssocID="{71C73651-A65F-4DA9-AB52-E4A25058E6A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93BA6-D94E-4C05-B703-5D3CC0736DB6}" type="pres">
      <dgm:prSet presAssocID="{71C73651-A65F-4DA9-AB52-E4A25058E6A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7182F-6511-4C81-A9D9-DF3B2A7912BA}" type="pres">
      <dgm:prSet presAssocID="{6D232A9B-FC88-4D44-9654-BC7643BFE064}" presName="sp" presStyleCnt="0"/>
      <dgm:spPr/>
    </dgm:pt>
    <dgm:pt modelId="{8858AC83-BA51-4A4E-A01F-9BCD25C41D1A}" type="pres">
      <dgm:prSet presAssocID="{5FCD8221-41B8-4F1F-BD41-42DC0F1318A5}" presName="composite" presStyleCnt="0"/>
      <dgm:spPr/>
    </dgm:pt>
    <dgm:pt modelId="{D63C52A1-24F8-4BDD-8B81-AEC39839AA15}" type="pres">
      <dgm:prSet presAssocID="{5FCD8221-41B8-4F1F-BD41-42DC0F1318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9FEEA-6394-4FE7-AF06-DA5E7AD32576}" type="pres">
      <dgm:prSet presAssocID="{5FCD8221-41B8-4F1F-BD41-42DC0F1318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F99A3-AC0D-441D-B511-48D1D4ED4F1E}" type="pres">
      <dgm:prSet presAssocID="{605BF5CE-2BF3-4FFA-A3D3-9B11DDE87229}" presName="sp" presStyleCnt="0"/>
      <dgm:spPr/>
    </dgm:pt>
    <dgm:pt modelId="{42A225FE-FE43-4731-BDE2-CF550DE4A325}" type="pres">
      <dgm:prSet presAssocID="{18E0C987-DA4E-491E-BA37-A5753789AA6E}" presName="composite" presStyleCnt="0"/>
      <dgm:spPr/>
    </dgm:pt>
    <dgm:pt modelId="{B5643A90-89A5-4753-A38D-5CBDADCDCA8C}" type="pres">
      <dgm:prSet presAssocID="{18E0C987-DA4E-491E-BA37-A5753789AA6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2549E-4EC7-499D-B738-23FEB3404664}" type="pres">
      <dgm:prSet presAssocID="{18E0C987-DA4E-491E-BA37-A5753789AA6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9DB1E-8D83-4987-A570-A8D78944CD98}" srcId="{8D90EC1E-C18B-4D36-BAF2-C949892E7D36}" destId="{18E0C987-DA4E-491E-BA37-A5753789AA6E}" srcOrd="2" destOrd="0" parTransId="{024612B5-5ED6-4AB9-A47B-87554B92E273}" sibTransId="{10874DD3-2065-4079-A716-840B053882AE}"/>
    <dgm:cxn modelId="{7F62C6B6-5DC8-4529-BCDA-FF7702AAC476}" type="presOf" srcId="{88F28D95-2C38-4F4C-9745-64BF238F7F61}" destId="{BD82549E-4EC7-499D-B738-23FEB3404664}" srcOrd="0" destOrd="0" presId="urn:microsoft.com/office/officeart/2005/8/layout/chevron2"/>
    <dgm:cxn modelId="{6114E148-589A-4183-B873-43A42A9B0495}" type="presOf" srcId="{87568EB2-4587-4570-BA9E-B486483CE677}" destId="{DE09FEEA-6394-4FE7-AF06-DA5E7AD32576}" srcOrd="0" destOrd="1" presId="urn:microsoft.com/office/officeart/2005/8/layout/chevron2"/>
    <dgm:cxn modelId="{B62B3963-247E-4A03-ADF3-8A645103AF74}" srcId="{18E0C987-DA4E-491E-BA37-A5753789AA6E}" destId="{88F28D95-2C38-4F4C-9745-64BF238F7F61}" srcOrd="0" destOrd="0" parTransId="{472AEB10-DDD0-4245-9B6B-5E4716BC6AB7}" sibTransId="{48CDA957-BE3E-4368-B649-DC027D9F8C23}"/>
    <dgm:cxn modelId="{9580A07B-7D10-45CB-8D36-A82196DBE086}" type="presOf" srcId="{3AF0D562-7B3D-43C5-9B1C-11BA27F1FDDF}" destId="{BD82549E-4EC7-499D-B738-23FEB3404664}" srcOrd="0" destOrd="1" presId="urn:microsoft.com/office/officeart/2005/8/layout/chevron2"/>
    <dgm:cxn modelId="{AE862317-1B5D-4D06-BBB7-BECBFD2B5504}" srcId="{18E0C987-DA4E-491E-BA37-A5753789AA6E}" destId="{3AF0D562-7B3D-43C5-9B1C-11BA27F1FDDF}" srcOrd="1" destOrd="0" parTransId="{1F4A8A9E-530D-4048-B19B-2853C80C76FA}" sibTransId="{4F454D6A-D372-42ED-B7AC-413038020FF4}"/>
    <dgm:cxn modelId="{E10D0A87-71A6-4412-B39D-CD494910F320}" type="presOf" srcId="{DE62099E-B87E-4DD6-9F67-65E1476BA65F}" destId="{DE09FEEA-6394-4FE7-AF06-DA5E7AD32576}" srcOrd="0" destOrd="0" presId="urn:microsoft.com/office/officeart/2005/8/layout/chevron2"/>
    <dgm:cxn modelId="{3B9FC0CC-46D3-47A3-B91A-9547840ECCCC}" srcId="{8D90EC1E-C18B-4D36-BAF2-C949892E7D36}" destId="{5FCD8221-41B8-4F1F-BD41-42DC0F1318A5}" srcOrd="1" destOrd="0" parTransId="{40E2DEB4-BE7B-483B-8DFB-77C1E4977860}" sibTransId="{605BF5CE-2BF3-4FFA-A3D3-9B11DDE87229}"/>
    <dgm:cxn modelId="{E7AA8F47-AA86-40BA-8447-11B39109FE37}" type="presOf" srcId="{9AA12CA1-521C-494B-9A94-89E788E7E176}" destId="{16393BA6-D94E-4C05-B703-5D3CC0736DB6}" srcOrd="0" destOrd="0" presId="urn:microsoft.com/office/officeart/2005/8/layout/chevron2"/>
    <dgm:cxn modelId="{64DF42A7-E0FE-4BBE-A643-6E840D0F4663}" srcId="{5FCD8221-41B8-4F1F-BD41-42DC0F1318A5}" destId="{DE62099E-B87E-4DD6-9F67-65E1476BA65F}" srcOrd="0" destOrd="0" parTransId="{D96206F1-0F26-406E-9DFE-AE144E9DBDEE}" sibTransId="{FBE5653D-20D7-4B8C-AAF6-87A76417A1D0}"/>
    <dgm:cxn modelId="{A45F5C70-D974-42FD-A0DB-B72FAB6D8B5F}" srcId="{71C73651-A65F-4DA9-AB52-E4A25058E6A1}" destId="{9AA12CA1-521C-494B-9A94-89E788E7E176}" srcOrd="0" destOrd="0" parTransId="{081AD922-EDA1-43EF-A66B-48E9871F7CE9}" sibTransId="{CCC3368E-A3F3-4409-83F0-BB4698278F52}"/>
    <dgm:cxn modelId="{95E48E74-DBFE-4B3E-B370-E5357E6EB584}" srcId="{5FCD8221-41B8-4F1F-BD41-42DC0F1318A5}" destId="{87568EB2-4587-4570-BA9E-B486483CE677}" srcOrd="1" destOrd="0" parTransId="{868B10E3-1244-4F99-846D-F1DF68D8276F}" sibTransId="{4FEF718A-B7DE-45D6-8574-190A9883E228}"/>
    <dgm:cxn modelId="{A31E00DF-5B39-4E4C-BD79-58DF79C9FEDA}" type="presOf" srcId="{8D90EC1E-C18B-4D36-BAF2-C949892E7D36}" destId="{9E939CC0-3C64-4529-A135-52894CA1901D}" srcOrd="0" destOrd="0" presId="urn:microsoft.com/office/officeart/2005/8/layout/chevron2"/>
    <dgm:cxn modelId="{53E02304-83F9-4906-9689-F3257F2A9BC2}" type="presOf" srcId="{71C73651-A65F-4DA9-AB52-E4A25058E6A1}" destId="{570C3DBA-0B80-43D9-A4E8-B32502E40A00}" srcOrd="0" destOrd="0" presId="urn:microsoft.com/office/officeart/2005/8/layout/chevron2"/>
    <dgm:cxn modelId="{B85E0F8C-D155-4480-88D4-61A637E454A8}" type="presOf" srcId="{18E0C987-DA4E-491E-BA37-A5753789AA6E}" destId="{B5643A90-89A5-4753-A38D-5CBDADCDCA8C}" srcOrd="0" destOrd="0" presId="urn:microsoft.com/office/officeart/2005/8/layout/chevron2"/>
    <dgm:cxn modelId="{F1668555-4486-46C7-8160-227A2438F5E9}" srcId="{71C73651-A65F-4DA9-AB52-E4A25058E6A1}" destId="{CF447EAC-2E0C-4071-9440-020133FE940B}" srcOrd="1" destOrd="0" parTransId="{84BF9F9D-6288-4E2A-8F08-13B0DD5956CE}" sibTransId="{C78EC59E-EC1D-4656-B0AC-91378313A9CF}"/>
    <dgm:cxn modelId="{66F625D0-023B-4BCE-87D7-6237F3D87263}" type="presOf" srcId="{5FCD8221-41B8-4F1F-BD41-42DC0F1318A5}" destId="{D63C52A1-24F8-4BDD-8B81-AEC39839AA15}" srcOrd="0" destOrd="0" presId="urn:microsoft.com/office/officeart/2005/8/layout/chevron2"/>
    <dgm:cxn modelId="{EC853613-E21E-4CB3-A951-1AE2897A13EA}" srcId="{8D90EC1E-C18B-4D36-BAF2-C949892E7D36}" destId="{71C73651-A65F-4DA9-AB52-E4A25058E6A1}" srcOrd="0" destOrd="0" parTransId="{0FE8C738-2E55-429A-95E7-3ABE33A159BE}" sibTransId="{6D232A9B-FC88-4D44-9654-BC7643BFE064}"/>
    <dgm:cxn modelId="{76E2BE61-F2EE-4398-BDE5-AA4884D49F60}" type="presOf" srcId="{CF447EAC-2E0C-4071-9440-020133FE940B}" destId="{16393BA6-D94E-4C05-B703-5D3CC0736DB6}" srcOrd="0" destOrd="1" presId="urn:microsoft.com/office/officeart/2005/8/layout/chevron2"/>
    <dgm:cxn modelId="{7E9FF100-1B47-48A0-9362-E1876310F01A}" type="presParOf" srcId="{9E939CC0-3C64-4529-A135-52894CA1901D}" destId="{889F8109-EB2C-4538-B8D4-E7B029D4F0AD}" srcOrd="0" destOrd="0" presId="urn:microsoft.com/office/officeart/2005/8/layout/chevron2"/>
    <dgm:cxn modelId="{C9B804C4-6638-48A5-8E3D-6A769268CF3F}" type="presParOf" srcId="{889F8109-EB2C-4538-B8D4-E7B029D4F0AD}" destId="{570C3DBA-0B80-43D9-A4E8-B32502E40A00}" srcOrd="0" destOrd="0" presId="urn:microsoft.com/office/officeart/2005/8/layout/chevron2"/>
    <dgm:cxn modelId="{8DFFAF6E-3962-4C7C-A0BD-C59BC0CF5450}" type="presParOf" srcId="{889F8109-EB2C-4538-B8D4-E7B029D4F0AD}" destId="{16393BA6-D94E-4C05-B703-5D3CC0736DB6}" srcOrd="1" destOrd="0" presId="urn:microsoft.com/office/officeart/2005/8/layout/chevron2"/>
    <dgm:cxn modelId="{7B2E1E01-7F66-4419-BE8F-2F0D67DE630D}" type="presParOf" srcId="{9E939CC0-3C64-4529-A135-52894CA1901D}" destId="{7007182F-6511-4C81-A9D9-DF3B2A7912BA}" srcOrd="1" destOrd="0" presId="urn:microsoft.com/office/officeart/2005/8/layout/chevron2"/>
    <dgm:cxn modelId="{83D723AF-9BB1-4BAE-B821-31937B1CBABF}" type="presParOf" srcId="{9E939CC0-3C64-4529-A135-52894CA1901D}" destId="{8858AC83-BA51-4A4E-A01F-9BCD25C41D1A}" srcOrd="2" destOrd="0" presId="urn:microsoft.com/office/officeart/2005/8/layout/chevron2"/>
    <dgm:cxn modelId="{8A2E0740-D1FA-4800-BEF0-31DD37A9E1BE}" type="presParOf" srcId="{8858AC83-BA51-4A4E-A01F-9BCD25C41D1A}" destId="{D63C52A1-24F8-4BDD-8B81-AEC39839AA15}" srcOrd="0" destOrd="0" presId="urn:microsoft.com/office/officeart/2005/8/layout/chevron2"/>
    <dgm:cxn modelId="{68EFB437-6F15-4E29-8014-0D87F1DC874B}" type="presParOf" srcId="{8858AC83-BA51-4A4E-A01F-9BCD25C41D1A}" destId="{DE09FEEA-6394-4FE7-AF06-DA5E7AD32576}" srcOrd="1" destOrd="0" presId="urn:microsoft.com/office/officeart/2005/8/layout/chevron2"/>
    <dgm:cxn modelId="{B9E9413E-5D84-4FC2-B96A-4061436536BF}" type="presParOf" srcId="{9E939CC0-3C64-4529-A135-52894CA1901D}" destId="{1A1F99A3-AC0D-441D-B511-48D1D4ED4F1E}" srcOrd="3" destOrd="0" presId="urn:microsoft.com/office/officeart/2005/8/layout/chevron2"/>
    <dgm:cxn modelId="{BF56D5B7-3B11-40A5-84A4-2FF1EC6576CE}" type="presParOf" srcId="{9E939CC0-3C64-4529-A135-52894CA1901D}" destId="{42A225FE-FE43-4731-BDE2-CF550DE4A325}" srcOrd="4" destOrd="0" presId="urn:microsoft.com/office/officeart/2005/8/layout/chevron2"/>
    <dgm:cxn modelId="{3FBF645A-C103-4E78-BAFF-149889A8AB53}" type="presParOf" srcId="{42A225FE-FE43-4731-BDE2-CF550DE4A325}" destId="{B5643A90-89A5-4753-A38D-5CBDADCDCA8C}" srcOrd="0" destOrd="0" presId="urn:microsoft.com/office/officeart/2005/8/layout/chevron2"/>
    <dgm:cxn modelId="{1CF6E4D8-4B9F-430C-B68D-805F986CB84E}" type="presParOf" srcId="{42A225FE-FE43-4731-BDE2-CF550DE4A325}" destId="{BD82549E-4EC7-499D-B738-23FEB34046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6346BE-48F5-43BB-A678-111A5BCAA03E}" type="doc">
      <dgm:prSet loTypeId="urn:microsoft.com/office/officeart/2005/8/layout/chart3" loCatId="cycle" qsTypeId="urn:microsoft.com/office/officeart/2005/8/quickstyle/3d7" qsCatId="3D" csTypeId="urn:microsoft.com/office/officeart/2005/8/colors/colorful1#3" csCatId="colorful" phldr="1"/>
      <dgm:spPr/>
    </dgm:pt>
    <dgm:pt modelId="{90C82D71-DB48-4FB7-822E-7365FECFFAC9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Serum &amp;amp; CSF Oligoclonal bands- Absent</a:t>
          </a:r>
          <a:endParaRPr lang="en-IN" sz="2400" b="1" dirty="0">
            <a:solidFill>
              <a:schemeClr val="bg1"/>
            </a:solidFill>
          </a:endParaRPr>
        </a:p>
      </dgm:t>
    </dgm:pt>
    <dgm:pt modelId="{A23C7766-6DBE-43B3-928A-DCAD16515629}" type="parTrans" cxnId="{CA66C05E-66A6-4C98-8F82-CD5C16903819}">
      <dgm:prSet/>
      <dgm:spPr/>
      <dgm:t>
        <a:bodyPr/>
        <a:lstStyle/>
        <a:p>
          <a:endParaRPr lang="en-IN"/>
        </a:p>
      </dgm:t>
    </dgm:pt>
    <dgm:pt modelId="{748835D5-4151-4100-8F4C-C7395A34B84C}" type="sibTrans" cxnId="{CA66C05E-66A6-4C98-8F82-CD5C16903819}">
      <dgm:prSet/>
      <dgm:spPr/>
      <dgm:t>
        <a:bodyPr/>
        <a:lstStyle/>
        <a:p>
          <a:endParaRPr lang="en-IN"/>
        </a:p>
      </dgm:t>
    </dgm:pt>
    <dgm:pt modelId="{5E68C6F0-F9AB-41B0-843B-B57442111372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Absence of MS specific lesion in  MRI Brain</a:t>
          </a:r>
          <a:endParaRPr lang="en-IN" sz="2400" b="1" dirty="0">
            <a:solidFill>
              <a:schemeClr val="bg1"/>
            </a:solidFill>
          </a:endParaRPr>
        </a:p>
      </dgm:t>
    </dgm:pt>
    <dgm:pt modelId="{9D61F330-FB1D-446C-AA44-247D7DA5FE56}" type="parTrans" cxnId="{09081909-2303-4595-8E24-D7845AC031B4}">
      <dgm:prSet/>
      <dgm:spPr/>
      <dgm:t>
        <a:bodyPr/>
        <a:lstStyle/>
        <a:p>
          <a:endParaRPr lang="en-IN"/>
        </a:p>
      </dgm:t>
    </dgm:pt>
    <dgm:pt modelId="{EDC4A168-2E14-4726-90C0-B1795CBDB50E}" type="sibTrans" cxnId="{09081909-2303-4595-8E24-D7845AC031B4}">
      <dgm:prSet/>
      <dgm:spPr/>
      <dgm:t>
        <a:bodyPr/>
        <a:lstStyle/>
        <a:p>
          <a:endParaRPr lang="en-IN"/>
        </a:p>
      </dgm:t>
    </dgm:pt>
    <dgm:pt modelId="{29E065A9-FFCA-45CE-99B2-A7A89CDA7E2C}">
      <dgm:prSet phldrT="[Text]" custT="1"/>
      <dgm:spPr/>
      <dgm:t>
        <a:bodyPr/>
        <a:lstStyle/>
        <a:p>
          <a:pPr algn="l"/>
          <a:r>
            <a:rPr lang="en-US" sz="2400" b="1" dirty="0">
              <a:solidFill>
                <a:schemeClr val="bg1"/>
              </a:solidFill>
            </a:rPr>
            <a:t>No Short segment cord lesion involving the periphery of the cord</a:t>
          </a:r>
          <a:endParaRPr lang="en-IN" sz="2400" b="1" dirty="0">
            <a:solidFill>
              <a:schemeClr val="bg1"/>
            </a:solidFill>
          </a:endParaRPr>
        </a:p>
      </dgm:t>
    </dgm:pt>
    <dgm:pt modelId="{303D653E-1BCF-4818-817C-ACE6F6525DFE}" type="parTrans" cxnId="{BDF78F0A-CF5A-4FAF-8BA8-B930ECAE6E74}">
      <dgm:prSet/>
      <dgm:spPr/>
      <dgm:t>
        <a:bodyPr/>
        <a:lstStyle/>
        <a:p>
          <a:endParaRPr lang="en-IN"/>
        </a:p>
      </dgm:t>
    </dgm:pt>
    <dgm:pt modelId="{E8F76938-C1C3-47D1-9AC5-5D9349D89530}" type="sibTrans" cxnId="{BDF78F0A-CF5A-4FAF-8BA8-B930ECAE6E74}">
      <dgm:prSet/>
      <dgm:spPr/>
      <dgm:t>
        <a:bodyPr/>
        <a:lstStyle/>
        <a:p>
          <a:endParaRPr lang="en-IN"/>
        </a:p>
      </dgm:t>
    </dgm:pt>
    <dgm:pt modelId="{C12877C2-01F7-457D-939D-7E32E28F6E42}" type="pres">
      <dgm:prSet presAssocID="{D46346BE-48F5-43BB-A678-111A5BCAA03E}" presName="compositeShape" presStyleCnt="0">
        <dgm:presLayoutVars>
          <dgm:chMax val="7"/>
          <dgm:dir/>
          <dgm:resizeHandles val="exact"/>
        </dgm:presLayoutVars>
      </dgm:prSet>
      <dgm:spPr/>
    </dgm:pt>
    <dgm:pt modelId="{2C51621E-4FF2-4BD7-B90A-62F79C5D235C}" type="pres">
      <dgm:prSet presAssocID="{D46346BE-48F5-43BB-A678-111A5BCAA03E}" presName="wedge1" presStyleLbl="node1" presStyleIdx="0" presStyleCnt="3"/>
      <dgm:spPr/>
      <dgm:t>
        <a:bodyPr/>
        <a:lstStyle/>
        <a:p>
          <a:endParaRPr lang="en-US"/>
        </a:p>
      </dgm:t>
    </dgm:pt>
    <dgm:pt modelId="{0F854ECE-B427-4103-9024-251F3A5AA9A0}" type="pres">
      <dgm:prSet presAssocID="{D46346BE-48F5-43BB-A678-111A5BCAA0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B1C89-CE60-47C1-B3D7-C875EFF1DE2D}" type="pres">
      <dgm:prSet presAssocID="{D46346BE-48F5-43BB-A678-111A5BCAA03E}" presName="wedge2" presStyleLbl="node1" presStyleIdx="1" presStyleCnt="3"/>
      <dgm:spPr/>
      <dgm:t>
        <a:bodyPr/>
        <a:lstStyle/>
        <a:p>
          <a:endParaRPr lang="en-US"/>
        </a:p>
      </dgm:t>
    </dgm:pt>
    <dgm:pt modelId="{2D9ABC01-BD5F-425D-8B43-ADBB8C2C5236}" type="pres">
      <dgm:prSet presAssocID="{D46346BE-48F5-43BB-A678-111A5BCAA0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E2645-8D7D-4F83-9CC7-0E7158D8576D}" type="pres">
      <dgm:prSet presAssocID="{D46346BE-48F5-43BB-A678-111A5BCAA03E}" presName="wedge3" presStyleLbl="node1" presStyleIdx="2" presStyleCnt="3"/>
      <dgm:spPr/>
      <dgm:t>
        <a:bodyPr/>
        <a:lstStyle/>
        <a:p>
          <a:endParaRPr lang="en-US"/>
        </a:p>
      </dgm:t>
    </dgm:pt>
    <dgm:pt modelId="{F88CB63A-8F1E-4B0E-B417-B7F52EC34298}" type="pres">
      <dgm:prSet presAssocID="{D46346BE-48F5-43BB-A678-111A5BCAA0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66C05E-66A6-4C98-8F82-CD5C16903819}" srcId="{D46346BE-48F5-43BB-A678-111A5BCAA03E}" destId="{90C82D71-DB48-4FB7-822E-7365FECFFAC9}" srcOrd="0" destOrd="0" parTransId="{A23C7766-6DBE-43B3-928A-DCAD16515629}" sibTransId="{748835D5-4151-4100-8F4C-C7395A34B84C}"/>
    <dgm:cxn modelId="{3267B0EC-8DCC-4901-83DB-0A18F8D180CA}" type="presOf" srcId="{5E68C6F0-F9AB-41B0-843B-B57442111372}" destId="{2D9ABC01-BD5F-425D-8B43-ADBB8C2C5236}" srcOrd="1" destOrd="0" presId="urn:microsoft.com/office/officeart/2005/8/layout/chart3"/>
    <dgm:cxn modelId="{9733CD1F-35DF-45DD-BB54-AD4E11CA69A5}" type="presOf" srcId="{5E68C6F0-F9AB-41B0-843B-B57442111372}" destId="{BD7B1C89-CE60-47C1-B3D7-C875EFF1DE2D}" srcOrd="0" destOrd="0" presId="urn:microsoft.com/office/officeart/2005/8/layout/chart3"/>
    <dgm:cxn modelId="{09081909-2303-4595-8E24-D7845AC031B4}" srcId="{D46346BE-48F5-43BB-A678-111A5BCAA03E}" destId="{5E68C6F0-F9AB-41B0-843B-B57442111372}" srcOrd="1" destOrd="0" parTransId="{9D61F330-FB1D-446C-AA44-247D7DA5FE56}" sibTransId="{EDC4A168-2E14-4726-90C0-B1795CBDB50E}"/>
    <dgm:cxn modelId="{C74A4612-D0F8-4AF6-805F-07A98C2EAAF1}" type="presOf" srcId="{29E065A9-FFCA-45CE-99B2-A7A89CDA7E2C}" destId="{F88CB63A-8F1E-4B0E-B417-B7F52EC34298}" srcOrd="1" destOrd="0" presId="urn:microsoft.com/office/officeart/2005/8/layout/chart3"/>
    <dgm:cxn modelId="{A653329A-955D-4724-90CB-199965ABB444}" type="presOf" srcId="{29E065A9-FFCA-45CE-99B2-A7A89CDA7E2C}" destId="{889E2645-8D7D-4F83-9CC7-0E7158D8576D}" srcOrd="0" destOrd="0" presId="urn:microsoft.com/office/officeart/2005/8/layout/chart3"/>
    <dgm:cxn modelId="{BDF78F0A-CF5A-4FAF-8BA8-B930ECAE6E74}" srcId="{D46346BE-48F5-43BB-A678-111A5BCAA03E}" destId="{29E065A9-FFCA-45CE-99B2-A7A89CDA7E2C}" srcOrd="2" destOrd="0" parTransId="{303D653E-1BCF-4818-817C-ACE6F6525DFE}" sibTransId="{E8F76938-C1C3-47D1-9AC5-5D9349D89530}"/>
    <dgm:cxn modelId="{396A067D-7C0E-40D8-A491-43B2E9B5875B}" type="presOf" srcId="{D46346BE-48F5-43BB-A678-111A5BCAA03E}" destId="{C12877C2-01F7-457D-939D-7E32E28F6E42}" srcOrd="0" destOrd="0" presId="urn:microsoft.com/office/officeart/2005/8/layout/chart3"/>
    <dgm:cxn modelId="{0B2770FA-053F-4D29-BDCD-8AFCC54DAC1D}" type="presOf" srcId="{90C82D71-DB48-4FB7-822E-7365FECFFAC9}" destId="{2C51621E-4FF2-4BD7-B90A-62F79C5D235C}" srcOrd="0" destOrd="0" presId="urn:microsoft.com/office/officeart/2005/8/layout/chart3"/>
    <dgm:cxn modelId="{D78E214F-E352-402C-ADF9-A8851620A4EC}" type="presOf" srcId="{90C82D71-DB48-4FB7-822E-7365FECFFAC9}" destId="{0F854ECE-B427-4103-9024-251F3A5AA9A0}" srcOrd="1" destOrd="0" presId="urn:microsoft.com/office/officeart/2005/8/layout/chart3"/>
    <dgm:cxn modelId="{3E1E4E69-0615-4055-AE37-5E1EBFB00C68}" type="presParOf" srcId="{C12877C2-01F7-457D-939D-7E32E28F6E42}" destId="{2C51621E-4FF2-4BD7-B90A-62F79C5D235C}" srcOrd="0" destOrd="0" presId="urn:microsoft.com/office/officeart/2005/8/layout/chart3"/>
    <dgm:cxn modelId="{B07CA436-BB5A-4CFB-A15C-4FB43B34BF7B}" type="presParOf" srcId="{C12877C2-01F7-457D-939D-7E32E28F6E42}" destId="{0F854ECE-B427-4103-9024-251F3A5AA9A0}" srcOrd="1" destOrd="0" presId="urn:microsoft.com/office/officeart/2005/8/layout/chart3"/>
    <dgm:cxn modelId="{C8D3249F-7F1F-4CEA-A3D1-D42A6DCCE072}" type="presParOf" srcId="{C12877C2-01F7-457D-939D-7E32E28F6E42}" destId="{BD7B1C89-CE60-47C1-B3D7-C875EFF1DE2D}" srcOrd="2" destOrd="0" presId="urn:microsoft.com/office/officeart/2005/8/layout/chart3"/>
    <dgm:cxn modelId="{824414F0-F299-44CF-82D3-58DD6D44EFB6}" type="presParOf" srcId="{C12877C2-01F7-457D-939D-7E32E28F6E42}" destId="{2D9ABC01-BD5F-425D-8B43-ADBB8C2C5236}" srcOrd="3" destOrd="0" presId="urn:microsoft.com/office/officeart/2005/8/layout/chart3"/>
    <dgm:cxn modelId="{4FADA43B-09B5-4434-9554-A7C15F3F4A0B}" type="presParOf" srcId="{C12877C2-01F7-457D-939D-7E32E28F6E42}" destId="{889E2645-8D7D-4F83-9CC7-0E7158D8576D}" srcOrd="4" destOrd="0" presId="urn:microsoft.com/office/officeart/2005/8/layout/chart3"/>
    <dgm:cxn modelId="{B5FBF29D-A503-4D39-A0E3-8B809E742558}" type="presParOf" srcId="{C12877C2-01F7-457D-939D-7E32E28F6E42}" destId="{F88CB63A-8F1E-4B0E-B417-B7F52EC3429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A1113-D9B0-467E-BC0C-84C242E94563}">
      <dsp:nvSpPr>
        <dsp:cNvPr id="0" name=""/>
        <dsp:cNvSpPr/>
      </dsp:nvSpPr>
      <dsp:spPr>
        <a:xfrm>
          <a:off x="3079392" y="2016224"/>
          <a:ext cx="2249198" cy="1872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VITALS</a:t>
          </a:r>
        </a:p>
      </dsp:txBody>
      <dsp:txXfrm>
        <a:off x="3408779" y="2290402"/>
        <a:ext cx="1590424" cy="1323850"/>
      </dsp:txXfrm>
    </dsp:sp>
    <dsp:sp modelId="{7A693E64-11E2-4813-B9D5-BD151AAE70F3}">
      <dsp:nvSpPr>
        <dsp:cNvPr id="0" name=""/>
        <dsp:cNvSpPr/>
      </dsp:nvSpPr>
      <dsp:spPr>
        <a:xfrm rot="16200000">
          <a:off x="4020963" y="1815690"/>
          <a:ext cx="366055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366055" y="175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94840" y="1824045"/>
        <a:ext cx="18302" cy="18302"/>
      </dsp:txXfrm>
    </dsp:sp>
    <dsp:sp modelId="{6CDF5369-1052-4A3B-954C-A9F05BAAEE81}">
      <dsp:nvSpPr>
        <dsp:cNvPr id="0" name=""/>
        <dsp:cNvSpPr/>
      </dsp:nvSpPr>
      <dsp:spPr>
        <a:xfrm>
          <a:off x="2619813" y="25413"/>
          <a:ext cx="3168354" cy="1624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120/80mmhg</a:t>
          </a:r>
        </a:p>
      </dsp:txBody>
      <dsp:txXfrm>
        <a:off x="3083808" y="263353"/>
        <a:ext cx="2240364" cy="1148875"/>
      </dsp:txXfrm>
    </dsp:sp>
    <dsp:sp modelId="{576BFAFD-A2D9-452D-9344-325338EB3BE5}">
      <dsp:nvSpPr>
        <dsp:cNvPr id="0" name=""/>
        <dsp:cNvSpPr/>
      </dsp:nvSpPr>
      <dsp:spPr>
        <a:xfrm>
          <a:off x="5328590" y="2934821"/>
          <a:ext cx="6009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6009" y="175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331444" y="2952177"/>
        <a:ext cx="300" cy="300"/>
      </dsp:txXfrm>
    </dsp:sp>
    <dsp:sp modelId="{C96D7752-F144-4978-9712-E6BB84C1797C}">
      <dsp:nvSpPr>
        <dsp:cNvPr id="0" name=""/>
        <dsp:cNvSpPr/>
      </dsp:nvSpPr>
      <dsp:spPr>
        <a:xfrm>
          <a:off x="5334599" y="2139950"/>
          <a:ext cx="2658295" cy="1624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SPO2-98%</a:t>
          </a:r>
        </a:p>
      </dsp:txBody>
      <dsp:txXfrm>
        <a:off x="5723897" y="2377890"/>
        <a:ext cx="1879699" cy="1148875"/>
      </dsp:txXfrm>
    </dsp:sp>
    <dsp:sp modelId="{CE700C47-E0C3-4061-AC51-49A4FF476D1A}">
      <dsp:nvSpPr>
        <dsp:cNvPr id="0" name=""/>
        <dsp:cNvSpPr/>
      </dsp:nvSpPr>
      <dsp:spPr>
        <a:xfrm rot="5400000">
          <a:off x="4020963" y="4053952"/>
          <a:ext cx="366055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366055" y="175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94840" y="4062307"/>
        <a:ext cx="18302" cy="18302"/>
      </dsp:txXfrm>
    </dsp:sp>
    <dsp:sp modelId="{9BEAFC64-5DA8-428A-9705-AB99FCB37F40}">
      <dsp:nvSpPr>
        <dsp:cNvPr id="0" name=""/>
        <dsp:cNvSpPr/>
      </dsp:nvSpPr>
      <dsp:spPr>
        <a:xfrm>
          <a:off x="2734172" y="4254486"/>
          <a:ext cx="2939638" cy="1624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RR-16/min</a:t>
          </a:r>
        </a:p>
      </dsp:txBody>
      <dsp:txXfrm>
        <a:off x="3164672" y="4492426"/>
        <a:ext cx="2078638" cy="1148875"/>
      </dsp:txXfrm>
    </dsp:sp>
    <dsp:sp modelId="{C68737B3-57E2-4E7A-B1E5-E352C48930CB}">
      <dsp:nvSpPr>
        <dsp:cNvPr id="0" name=""/>
        <dsp:cNvSpPr/>
      </dsp:nvSpPr>
      <dsp:spPr>
        <a:xfrm rot="10800000">
          <a:off x="3056438" y="2934821"/>
          <a:ext cx="22954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22954" y="175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3067341" y="2951754"/>
        <a:ext cx="1147" cy="1147"/>
      </dsp:txXfrm>
    </dsp:sp>
    <dsp:sp modelId="{A682D9AC-89B6-4978-B401-B94466EEC8CB}">
      <dsp:nvSpPr>
        <dsp:cNvPr id="0" name=""/>
        <dsp:cNvSpPr/>
      </dsp:nvSpPr>
      <dsp:spPr>
        <a:xfrm>
          <a:off x="288032" y="2139950"/>
          <a:ext cx="2768405" cy="1624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PR-84/min</a:t>
          </a:r>
        </a:p>
      </dsp:txBody>
      <dsp:txXfrm>
        <a:off x="693456" y="2377890"/>
        <a:ext cx="1957557" cy="1148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5DE32-D3F0-418A-B885-DF96FFB1F22A}">
      <dsp:nvSpPr>
        <dsp:cNvPr id="0" name=""/>
        <dsp:cNvSpPr/>
      </dsp:nvSpPr>
      <dsp:spPr>
        <a:xfrm>
          <a:off x="5347131" y="3821278"/>
          <a:ext cx="3725876" cy="206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Gram stain- -</a:t>
          </a:r>
          <a:r>
            <a:rPr lang="en-US" sz="2000" b="1" kern="1200" dirty="0" err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</a:t>
          </a:r>
          <a:endParaRPr lang="en-IN" sz="20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Culture- </a:t>
          </a:r>
          <a:r>
            <a:rPr lang="en-US" sz="18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growth</a:t>
          </a:r>
          <a:endParaRPr lang="en-IN" sz="20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ADA-1.2 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U/L</a:t>
          </a:r>
          <a:endParaRPr lang="en-IN" sz="20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0146" y="4381531"/>
        <a:ext cx="2517609" cy="1454497"/>
      </dsp:txXfrm>
    </dsp:sp>
    <dsp:sp modelId="{E2DBEFA7-46C9-43B0-82C6-A10CF5B384D4}">
      <dsp:nvSpPr>
        <dsp:cNvPr id="0" name=""/>
        <dsp:cNvSpPr/>
      </dsp:nvSpPr>
      <dsp:spPr>
        <a:xfrm>
          <a:off x="0" y="3823372"/>
          <a:ext cx="4705143" cy="2085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Protein -96 </a:t>
          </a:r>
          <a:r>
            <a:rPr lang="en-US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mg/dl</a:t>
          </a:r>
          <a:endParaRPr lang="en-IN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Glucose-91</a:t>
          </a: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mg/dl</a:t>
          </a:r>
          <a:endParaRPr lang="en-IN" sz="20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Chloride-113</a:t>
          </a: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mEq</a:t>
          </a:r>
          <a:r>
            <a:rPr lang="en-US" sz="16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/l</a:t>
          </a:r>
          <a:endParaRPr lang="en-IN" sz="16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Globulin</a:t>
          </a: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+ VE</a:t>
          </a:r>
          <a:endParaRPr lang="en-IN" sz="20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18" y="4390642"/>
        <a:ext cx="3201964" cy="1472721"/>
      </dsp:txXfrm>
    </dsp:sp>
    <dsp:sp modelId="{9A38943A-15F6-4842-8E64-3F71A37D1DEC}">
      <dsp:nvSpPr>
        <dsp:cNvPr id="0" name=""/>
        <dsp:cNvSpPr/>
      </dsp:nvSpPr>
      <dsp:spPr>
        <a:xfrm>
          <a:off x="5215800" y="21498"/>
          <a:ext cx="3857207" cy="186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2 </a:t>
          </a:r>
          <a:r>
            <a:rPr lang="en-US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cells/cu.mm</a:t>
          </a:r>
          <a:endParaRPr lang="en-IN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N-50% </a:t>
          </a:r>
          <a:endParaRPr lang="en-IN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L-50%</a:t>
          </a:r>
          <a:endParaRPr lang="en-IN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413836" y="62372"/>
        <a:ext cx="2618297" cy="1313803"/>
      </dsp:txXfrm>
    </dsp:sp>
    <dsp:sp modelId="{A391CAE5-EF80-49AE-8913-53C38FB8C008}">
      <dsp:nvSpPr>
        <dsp:cNvPr id="0" name=""/>
        <dsp:cNvSpPr/>
      </dsp:nvSpPr>
      <dsp:spPr>
        <a:xfrm>
          <a:off x="21773" y="-85763"/>
          <a:ext cx="3969120" cy="2014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Clear</a:t>
          </a:r>
          <a:endParaRPr lang="en-IN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Colourless</a:t>
          </a:r>
          <a:endParaRPr lang="en-IN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6023" y="-41513"/>
        <a:ext cx="2689884" cy="1422310"/>
      </dsp:txXfrm>
    </dsp:sp>
    <dsp:sp modelId="{6B51FDCB-A50F-44E1-B7E0-2F870886BE7F}">
      <dsp:nvSpPr>
        <dsp:cNvPr id="0" name=""/>
        <dsp:cNvSpPr/>
      </dsp:nvSpPr>
      <dsp:spPr>
        <a:xfrm>
          <a:off x="1960548" y="340368"/>
          <a:ext cx="2517807" cy="251780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Gross</a:t>
          </a:r>
          <a:endParaRPr lang="en-IN" sz="2400" b="1" kern="1200" dirty="0"/>
        </a:p>
      </dsp:txBody>
      <dsp:txXfrm>
        <a:off x="2697997" y="1077817"/>
        <a:ext cx="1780358" cy="1780358"/>
      </dsp:txXfrm>
    </dsp:sp>
    <dsp:sp modelId="{CD687469-3FE2-4421-A32F-9F223CCC08E1}">
      <dsp:nvSpPr>
        <dsp:cNvPr id="0" name=""/>
        <dsp:cNvSpPr/>
      </dsp:nvSpPr>
      <dsp:spPr>
        <a:xfrm rot="5400000">
          <a:off x="4594651" y="340368"/>
          <a:ext cx="2517807" cy="251780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Cells</a:t>
          </a:r>
          <a:endParaRPr lang="en-IN" sz="2400" b="1" kern="1200" dirty="0"/>
        </a:p>
      </dsp:txBody>
      <dsp:txXfrm rot="-5400000">
        <a:off x="4594651" y="1077817"/>
        <a:ext cx="1780358" cy="1780358"/>
      </dsp:txXfrm>
    </dsp:sp>
    <dsp:sp modelId="{76D902AD-B734-46CE-82C2-F5E68980EF72}">
      <dsp:nvSpPr>
        <dsp:cNvPr id="0" name=""/>
        <dsp:cNvSpPr/>
      </dsp:nvSpPr>
      <dsp:spPr>
        <a:xfrm rot="10800000">
          <a:off x="4594651" y="2974471"/>
          <a:ext cx="2517807" cy="2517807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Micro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biology</a:t>
          </a:r>
          <a:endParaRPr lang="en-IN" sz="2400" b="1" kern="1200" dirty="0"/>
        </a:p>
      </dsp:txBody>
      <dsp:txXfrm rot="10800000">
        <a:off x="4594651" y="2974471"/>
        <a:ext cx="1780358" cy="1780358"/>
      </dsp:txXfrm>
    </dsp:sp>
    <dsp:sp modelId="{4838016E-C86F-4C04-A5DD-7BA920A04FFD}">
      <dsp:nvSpPr>
        <dsp:cNvPr id="0" name=""/>
        <dsp:cNvSpPr/>
      </dsp:nvSpPr>
      <dsp:spPr>
        <a:xfrm rot="16200000">
          <a:off x="1960548" y="2974471"/>
          <a:ext cx="2517807" cy="251780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Bio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chemical</a:t>
          </a:r>
          <a:endParaRPr lang="en-IN" sz="1600" b="1" kern="1200" dirty="0"/>
        </a:p>
      </dsp:txBody>
      <dsp:txXfrm rot="5400000">
        <a:off x="2697997" y="2974471"/>
        <a:ext cx="1780358" cy="1780358"/>
      </dsp:txXfrm>
    </dsp:sp>
    <dsp:sp modelId="{230985D7-C1B5-4D95-A818-16FA5715D17A}">
      <dsp:nvSpPr>
        <dsp:cNvPr id="0" name=""/>
        <dsp:cNvSpPr/>
      </dsp:nvSpPr>
      <dsp:spPr>
        <a:xfrm>
          <a:off x="4101847" y="2392992"/>
          <a:ext cx="869312" cy="7559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ED66E-67E6-4E68-8C20-569940476FAE}">
      <dsp:nvSpPr>
        <dsp:cNvPr id="0" name=""/>
        <dsp:cNvSpPr/>
      </dsp:nvSpPr>
      <dsp:spPr>
        <a:xfrm rot="10800000">
          <a:off x="4101847" y="2683732"/>
          <a:ext cx="869312" cy="7559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727B8-71DC-48BE-B364-45253AC14A80}">
      <dsp:nvSpPr>
        <dsp:cNvPr id="0" name=""/>
        <dsp:cNvSpPr/>
      </dsp:nvSpPr>
      <dsp:spPr>
        <a:xfrm>
          <a:off x="3140187" y="2260249"/>
          <a:ext cx="2728336" cy="223225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SACD</a:t>
          </a:r>
          <a:endParaRPr lang="en-IN" sz="4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9743" y="2587155"/>
        <a:ext cx="1929224" cy="1578439"/>
      </dsp:txXfrm>
    </dsp:sp>
    <dsp:sp modelId="{2DB39AA8-BB86-4F01-AF46-B09BAC3013E4}">
      <dsp:nvSpPr>
        <dsp:cNvPr id="0" name=""/>
        <dsp:cNvSpPr/>
      </dsp:nvSpPr>
      <dsp:spPr>
        <a:xfrm>
          <a:off x="2627780" y="236900"/>
          <a:ext cx="3833634" cy="217382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Serum B12-740 </a:t>
          </a: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pg</a:t>
          </a: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/ml</a:t>
          </a:r>
        </a:p>
      </dsp:txBody>
      <dsp:txXfrm>
        <a:off x="3189203" y="555249"/>
        <a:ext cx="2710788" cy="1537123"/>
      </dsp:txXfrm>
    </dsp:sp>
    <dsp:sp modelId="{A7F82057-37CE-4244-BBBE-EBB2E020DFCC}">
      <dsp:nvSpPr>
        <dsp:cNvPr id="0" name=""/>
        <dsp:cNvSpPr/>
      </dsp:nvSpPr>
      <dsp:spPr>
        <a:xfrm>
          <a:off x="5569803" y="2483720"/>
          <a:ext cx="3311751" cy="185730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Sr.Copper-135.41 ug/dl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54798" y="2755715"/>
        <a:ext cx="2341761" cy="1313310"/>
      </dsp:txXfrm>
    </dsp:sp>
    <dsp:sp modelId="{D439492B-FFBD-4D1E-AD99-43EB76E42283}">
      <dsp:nvSpPr>
        <dsp:cNvPr id="0" name=""/>
        <dsp:cNvSpPr/>
      </dsp:nvSpPr>
      <dsp:spPr>
        <a:xfrm>
          <a:off x="2648881" y="4247726"/>
          <a:ext cx="3615308" cy="2061807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Sr. Ceruoplasmin-27.90 mg /dl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331" y="4549671"/>
        <a:ext cx="2556408" cy="1457917"/>
      </dsp:txXfrm>
    </dsp:sp>
    <dsp:sp modelId="{38F682AB-5C34-4959-90B4-4E97B6040D1E}">
      <dsp:nvSpPr>
        <dsp:cNvPr id="0" name=""/>
        <dsp:cNvSpPr/>
      </dsp:nvSpPr>
      <dsp:spPr>
        <a:xfrm>
          <a:off x="215519" y="2404266"/>
          <a:ext cx="3256181" cy="201619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Folate-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 ng/ml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376" y="2699530"/>
        <a:ext cx="2302467" cy="1425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C2CDF-C15B-418C-BB9F-0BA354BB1854}">
      <dsp:nvSpPr>
        <dsp:cNvPr id="0" name=""/>
        <dsp:cNvSpPr/>
      </dsp:nvSpPr>
      <dsp:spPr>
        <a:xfrm>
          <a:off x="0" y="0"/>
          <a:ext cx="4744103" cy="47441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046BB5-4DF2-4874-8635-0867F105504D}">
      <dsp:nvSpPr>
        <dsp:cNvPr id="0" name=""/>
        <dsp:cNvSpPr/>
      </dsp:nvSpPr>
      <dsp:spPr>
        <a:xfrm>
          <a:off x="2372051" y="0"/>
          <a:ext cx="6664443" cy="47441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No hilar lymphadenopathy in CT chest</a:t>
          </a:r>
          <a:endParaRPr lang="en-IN" sz="4100" b="1" kern="1200" dirty="0"/>
        </a:p>
      </dsp:txBody>
      <dsp:txXfrm>
        <a:off x="2372051" y="0"/>
        <a:ext cx="6664443" cy="1423234"/>
      </dsp:txXfrm>
    </dsp:sp>
    <dsp:sp modelId="{26E2C1A1-30C4-4E3F-BC62-C52C3D04F03B}">
      <dsp:nvSpPr>
        <dsp:cNvPr id="0" name=""/>
        <dsp:cNvSpPr/>
      </dsp:nvSpPr>
      <dsp:spPr>
        <a:xfrm>
          <a:off x="725776" y="1399860"/>
          <a:ext cx="3292551" cy="31304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1F1C48-90F2-4444-BF6D-1C26ED8949C7}">
      <dsp:nvSpPr>
        <dsp:cNvPr id="0" name=""/>
        <dsp:cNvSpPr/>
      </dsp:nvSpPr>
      <dsp:spPr>
        <a:xfrm>
          <a:off x="2372051" y="1417776"/>
          <a:ext cx="6664443" cy="30945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Serum ACE -26U/L</a:t>
          </a:r>
          <a:endParaRPr lang="en-IN" sz="4100" b="1" kern="1200" dirty="0"/>
        </a:p>
      </dsp:txBody>
      <dsp:txXfrm>
        <a:off x="2372051" y="1417776"/>
        <a:ext cx="6664443" cy="1428267"/>
      </dsp:txXfrm>
    </dsp:sp>
    <dsp:sp modelId="{0A5643FA-97AF-4F42-A7B0-6220838A5184}">
      <dsp:nvSpPr>
        <dsp:cNvPr id="0" name=""/>
        <dsp:cNvSpPr/>
      </dsp:nvSpPr>
      <dsp:spPr>
        <a:xfrm>
          <a:off x="1660437" y="2846463"/>
          <a:ext cx="1423229" cy="14232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B31093-656E-4B75-88D8-6CD9D230259B}">
      <dsp:nvSpPr>
        <dsp:cNvPr id="0" name=""/>
        <dsp:cNvSpPr/>
      </dsp:nvSpPr>
      <dsp:spPr>
        <a:xfrm>
          <a:off x="2372051" y="2765346"/>
          <a:ext cx="6664443" cy="1789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Serum Calcium – 8.9 mg/dL</a:t>
          </a:r>
          <a:endParaRPr lang="en-IN" sz="4100" b="1" kern="1200" dirty="0"/>
        </a:p>
      </dsp:txBody>
      <dsp:txXfrm>
        <a:off x="2372051" y="2765346"/>
        <a:ext cx="6664443" cy="1789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A9FB8-F1F2-4E6A-B5B5-46983B013BB9}">
      <dsp:nvSpPr>
        <dsp:cNvPr id="0" name=""/>
        <dsp:cNvSpPr/>
      </dsp:nvSpPr>
      <dsp:spPr>
        <a:xfrm>
          <a:off x="4285" y="588109"/>
          <a:ext cx="3025244" cy="364831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6200000">
        <a:off x="-1188999" y="1781395"/>
        <a:ext cx="2991619" cy="605048"/>
      </dsp:txXfrm>
    </dsp:sp>
    <dsp:sp modelId="{A5090A2A-C237-46AF-9BFA-66A83EB189BB}">
      <dsp:nvSpPr>
        <dsp:cNvPr id="0" name=""/>
        <dsp:cNvSpPr/>
      </dsp:nvSpPr>
      <dsp:spPr>
        <a:xfrm>
          <a:off x="610423" y="588109"/>
          <a:ext cx="2253807" cy="364831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No fever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 dirty="0"/>
            <a:t>No rashes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 dirty="0"/>
            <a:t>No arthritis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 dirty="0"/>
            <a:t>No mucosal or genital ulcers</a:t>
          </a:r>
        </a:p>
      </dsp:txBody>
      <dsp:txXfrm>
        <a:off x="610423" y="588109"/>
        <a:ext cx="2253807" cy="3648316"/>
      </dsp:txXfrm>
    </dsp:sp>
    <dsp:sp modelId="{4BA3D2C1-54DC-4AE7-AF9A-35FB30BA43D7}">
      <dsp:nvSpPr>
        <dsp:cNvPr id="0" name=""/>
        <dsp:cNvSpPr/>
      </dsp:nvSpPr>
      <dsp:spPr>
        <a:xfrm>
          <a:off x="3135939" y="588109"/>
          <a:ext cx="2884693" cy="364831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 rot="16200000">
        <a:off x="1928598" y="1795450"/>
        <a:ext cx="2991619" cy="576938"/>
      </dsp:txXfrm>
    </dsp:sp>
    <dsp:sp modelId="{AE20EB48-787B-44C2-BCB6-A03BDFCE698F}">
      <dsp:nvSpPr>
        <dsp:cNvPr id="0" name=""/>
        <dsp:cNvSpPr/>
      </dsp:nvSpPr>
      <dsp:spPr>
        <a:xfrm rot="5400000">
          <a:off x="2883074" y="3487525"/>
          <a:ext cx="536131" cy="4560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B2BE2-9E49-4A36-845D-27EEC1F40DED}">
      <dsp:nvSpPr>
        <dsp:cNvPr id="0" name=""/>
        <dsp:cNvSpPr/>
      </dsp:nvSpPr>
      <dsp:spPr>
        <a:xfrm>
          <a:off x="3724156" y="588109"/>
          <a:ext cx="2149096" cy="364831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b="1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b="1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ANA- NEGATIVE</a:t>
          </a:r>
          <a:endParaRPr lang="en-IN" sz="3100" b="1" kern="1200" dirty="0"/>
        </a:p>
      </dsp:txBody>
      <dsp:txXfrm>
        <a:off x="3724156" y="588109"/>
        <a:ext cx="2149096" cy="3648316"/>
      </dsp:txXfrm>
    </dsp:sp>
    <dsp:sp modelId="{CEA90534-4A11-4867-9AF0-2686901B9618}">
      <dsp:nvSpPr>
        <dsp:cNvPr id="0" name=""/>
        <dsp:cNvSpPr/>
      </dsp:nvSpPr>
      <dsp:spPr>
        <a:xfrm>
          <a:off x="6127041" y="588109"/>
          <a:ext cx="2725657" cy="364831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 rot="16200000">
        <a:off x="4903797" y="1811353"/>
        <a:ext cx="2991619" cy="545131"/>
      </dsp:txXfrm>
    </dsp:sp>
    <dsp:sp modelId="{9AF70E2F-FEE1-4AB9-AB7E-D5AAC1588BE6}">
      <dsp:nvSpPr>
        <dsp:cNvPr id="0" name=""/>
        <dsp:cNvSpPr/>
      </dsp:nvSpPr>
      <dsp:spPr>
        <a:xfrm rot="5400000">
          <a:off x="5874177" y="3487525"/>
          <a:ext cx="536131" cy="4560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B5D86-7FCA-4CDF-8818-55F43F26FEAE}">
      <dsp:nvSpPr>
        <dsp:cNvPr id="0" name=""/>
        <dsp:cNvSpPr/>
      </dsp:nvSpPr>
      <dsp:spPr>
        <a:xfrm>
          <a:off x="6694982" y="588109"/>
          <a:ext cx="2030614" cy="364831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b="1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b="1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p-ANCA &amp;c-ANCA  were negative</a:t>
          </a:r>
          <a:endParaRPr lang="en-IN" sz="3100" b="1" kern="1200" dirty="0"/>
        </a:p>
      </dsp:txBody>
      <dsp:txXfrm>
        <a:off x="6694982" y="588109"/>
        <a:ext cx="2030614" cy="36483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C3DBA-0B80-43D9-A4E8-B32502E40A00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Clinical</a:t>
          </a:r>
          <a:endParaRPr lang="en-IN" sz="3400" kern="1200" dirty="0"/>
        </a:p>
      </dsp:txBody>
      <dsp:txXfrm rot="-5400000">
        <a:off x="1" y="659114"/>
        <a:ext cx="1315172" cy="563646"/>
      </dsp:txXfrm>
    </dsp:sp>
    <dsp:sp modelId="{16393BA6-D94E-4C05-B703-5D3CC0736DB6}">
      <dsp:nvSpPr>
        <dsp:cNvPr id="0" name=""/>
        <dsp:cNvSpPr/>
      </dsp:nvSpPr>
      <dsp:spPr>
        <a:xfrm rot="5400000">
          <a:off x="4223434" y="-2906733"/>
          <a:ext cx="1221231" cy="7037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No fever , recurrent genital infection</a:t>
          </a:r>
          <a:endParaRPr lang="en-IN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No Lymphadenopathy , No </a:t>
          </a:r>
          <a:r>
            <a:rPr lang="en-US" sz="2800" b="1" kern="1200" dirty="0" err="1"/>
            <a:t>meningismus</a:t>
          </a:r>
          <a:endParaRPr lang="en-IN" sz="2800" b="1" kern="1200" dirty="0"/>
        </a:p>
      </dsp:txBody>
      <dsp:txXfrm rot="-5400000">
        <a:off x="1315172" y="61145"/>
        <a:ext cx="6978139" cy="1101999"/>
      </dsp:txXfrm>
    </dsp:sp>
    <dsp:sp modelId="{D63C52A1-24F8-4BDD-8B81-AEC39839AA15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CSF</a:t>
          </a:r>
          <a:endParaRPr lang="en-IN" sz="3400" kern="1200" dirty="0"/>
        </a:p>
      </dsp:txBody>
      <dsp:txXfrm rot="-5400000">
        <a:off x="1" y="2346468"/>
        <a:ext cx="1315172" cy="563646"/>
      </dsp:txXfrm>
    </dsp:sp>
    <dsp:sp modelId="{DE09FEEA-6394-4FE7-AF06-DA5E7AD32576}">
      <dsp:nvSpPr>
        <dsp:cNvPr id="0" name=""/>
        <dsp:cNvSpPr/>
      </dsp:nvSpPr>
      <dsp:spPr>
        <a:xfrm rot="5400000">
          <a:off x="4223434" y="-1219378"/>
          <a:ext cx="1221231" cy="7037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Gram stain and culture were negative</a:t>
          </a:r>
          <a:endParaRPr lang="en-IN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 No pleocytosis</a:t>
          </a:r>
          <a:endParaRPr lang="en-IN" sz="2800" b="1" kern="1200" dirty="0"/>
        </a:p>
      </dsp:txBody>
      <dsp:txXfrm rot="-5400000">
        <a:off x="1315172" y="1748500"/>
        <a:ext cx="6978139" cy="1101999"/>
      </dsp:txXfrm>
    </dsp:sp>
    <dsp:sp modelId="{B5643A90-89A5-4753-A38D-5CBDADCDCA8C}">
      <dsp:nvSpPr>
        <dsp:cNvPr id="0" name=""/>
        <dsp:cNvSpPr/>
      </dsp:nvSpPr>
      <dsp:spPr>
        <a:xfrm rot="5400000">
          <a:off x="-281822" y="3658060"/>
          <a:ext cx="1878818" cy="13151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Serum</a:t>
          </a:r>
          <a:endParaRPr lang="en-IN" sz="3400" kern="1200" dirty="0"/>
        </a:p>
      </dsp:txBody>
      <dsp:txXfrm rot="-5400000">
        <a:off x="1" y="4033823"/>
        <a:ext cx="1315172" cy="563646"/>
      </dsp:txXfrm>
    </dsp:sp>
    <dsp:sp modelId="{BD82549E-4EC7-499D-B738-23FEB3404664}">
      <dsp:nvSpPr>
        <dsp:cNvPr id="0" name=""/>
        <dsp:cNvSpPr/>
      </dsp:nvSpPr>
      <dsp:spPr>
        <a:xfrm rot="5400000">
          <a:off x="4223434" y="467975"/>
          <a:ext cx="1221231" cy="7037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VDRL – NON REACTIVE</a:t>
          </a:r>
          <a:endParaRPr lang="en-IN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HIV – NON REACTIVE</a:t>
          </a:r>
          <a:endParaRPr lang="en-IN" sz="2800" b="1" kern="1200" dirty="0"/>
        </a:p>
      </dsp:txBody>
      <dsp:txXfrm rot="-5400000">
        <a:off x="1315172" y="3435853"/>
        <a:ext cx="6978139" cy="1101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1621E-4FF2-4BD7-B90A-62F79C5D235C}">
      <dsp:nvSpPr>
        <dsp:cNvPr id="0" name=""/>
        <dsp:cNvSpPr/>
      </dsp:nvSpPr>
      <dsp:spPr>
        <a:xfrm>
          <a:off x="1965337" y="432588"/>
          <a:ext cx="5383318" cy="538331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Serum &amp; CSF Oligoclonal bands- Absent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4892196" y="1425938"/>
        <a:ext cx="1826482" cy="1794439"/>
      </dsp:txXfrm>
    </dsp:sp>
    <dsp:sp modelId="{BD7B1C89-CE60-47C1-B3D7-C875EFF1DE2D}">
      <dsp:nvSpPr>
        <dsp:cNvPr id="0" name=""/>
        <dsp:cNvSpPr/>
      </dsp:nvSpPr>
      <dsp:spPr>
        <a:xfrm>
          <a:off x="1687840" y="592805"/>
          <a:ext cx="5383318" cy="538331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Absence of MS specific lesion in  MRI Brain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3161844" y="3989423"/>
        <a:ext cx="2435310" cy="1666265"/>
      </dsp:txXfrm>
    </dsp:sp>
    <dsp:sp modelId="{889E2645-8D7D-4F83-9CC7-0E7158D8576D}">
      <dsp:nvSpPr>
        <dsp:cNvPr id="0" name=""/>
        <dsp:cNvSpPr/>
      </dsp:nvSpPr>
      <dsp:spPr>
        <a:xfrm>
          <a:off x="1687840" y="592805"/>
          <a:ext cx="5383318" cy="538331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No Short segment cord lesion involving the periphery of the cord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2264624" y="1650243"/>
        <a:ext cx="1826482" cy="1794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F448BA3-9F06-4854-90DE-3540C5F9DB3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55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5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73892B0-BA23-4039-ABB0-F6E2C1D571D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B905C00-F1F3-43E4-8B59-C6390F69A91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73892B0-BA23-4039-ABB0-F6E2C1D571D0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IN"/>
          </a:p>
        </p:txBody>
      </p:sp>
      <p:sp>
        <p:nvSpPr>
          <p:cNvPr id="104867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73892B0-BA23-4039-ABB0-F6E2C1D571D0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2097155" name="Picture 7" descr="SD-PanelTitle-R1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/>
          </p:spPr>
        </p:pic>
        <p:sp>
          <p:nvSpPr>
            <p:cNvPr id="1048582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6" name="Picture 11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-2" r="47959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/>
          </p:spPr>
        </p:pic>
        <p:pic>
          <p:nvPicPr>
            <p:cNvPr id="2097157" name="Picture 12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-2" r="47959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/>
          </p:spPr>
        </p:pic>
      </p:grpSp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p>
            <a:endParaRPr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2019825" y="3471329"/>
            <a:ext cx="5113083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Panoramic Picture with Caption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3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1278465" y="4140199"/>
            <a:ext cx="6606425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18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2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sp>
        <p:nvSpPr>
          <p:cNvPr id="1048726" name="TextBox 13"/>
          <p:cNvSpPr txBox="1"/>
          <p:nvPr/>
        </p:nvSpPr>
        <p:spPr>
          <a:xfrm>
            <a:off x="849969" y="905362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72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7" name="TextBox 14"/>
          <p:cNvSpPr txBox="1"/>
          <p:nvPr/>
        </p:nvSpPr>
        <p:spPr>
          <a:xfrm>
            <a:off x="7633503" y="2827870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72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7" name="Straight Connector 18"/>
          <p:cNvCxnSpPr>
            <a:cxnSpLocks/>
          </p:cNvCxnSpPr>
          <p:nvPr/>
        </p:nvCxnSpPr>
        <p:spPr>
          <a:xfrm>
            <a:off x="1278466" y="4140199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Name Card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5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6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sp>
        <p:nvSpPr>
          <p:cNvPr id="1048740" name="TextBox 11"/>
          <p:cNvSpPr txBox="1"/>
          <p:nvPr/>
        </p:nvSpPr>
        <p:spPr>
          <a:xfrm>
            <a:off x="878060" y="896895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41" name="TextBox 12"/>
          <p:cNvSpPr txBox="1"/>
          <p:nvPr/>
        </p:nvSpPr>
        <p:spPr>
          <a:xfrm>
            <a:off x="7649796" y="2607728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1278466" y="342900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rue or False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sz="3200" lang="en-US"/>
            </a:lvl1pPr>
          </a:lstStyle>
          <a:p>
            <a:pPr lvl="0" mar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14"/>
          <p:cNvCxnSpPr>
            <a:cxnSpLocks/>
          </p:cNvCxnSpPr>
          <p:nvPr/>
        </p:nvCxnSpPr>
        <p:spPr>
          <a:xfrm>
            <a:off x="1278469" y="3429000"/>
            <a:ext cx="6606421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x">
  <p:cSld name="Title and Vertical Text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1278466" y="2354670"/>
            <a:ext cx="660642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6" name="Straight Connector 13"/>
          <p:cNvCxnSpPr>
            <a:cxnSpLocks/>
          </p:cNvCxnSpPr>
          <p:nvPr/>
        </p:nvCxnSpPr>
        <p:spPr>
          <a:xfrm>
            <a:off x="6245512" y="906873"/>
            <a:ext cx="0" cy="4968993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and Conten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278465" y="235626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b="0" cap="none"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4" name="Straight Connector 30"/>
          <p:cNvCxnSpPr>
            <a:cxnSpLocks/>
          </p:cNvCxnSpPr>
          <p:nvPr/>
        </p:nvCxnSpPr>
        <p:spPr>
          <a:xfrm>
            <a:off x="1278466" y="3599392"/>
            <a:ext cx="6595533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Obj">
  <p:cSld name="Two Content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Straight Connector 7"/>
          <p:cNvCxnSpPr>
            <a:cxnSpLocks/>
          </p:cNvCxnSpPr>
          <p:nvPr/>
        </p:nvCxnSpPr>
        <p:spPr>
          <a:xfrm>
            <a:off x="1278465" y="235626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7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1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5" name="Straight Connector 40"/>
          <p:cNvCxnSpPr>
            <a:cxnSpLocks/>
          </p:cNvCxnSpPr>
          <p:nvPr/>
        </p:nvCxnSpPr>
        <p:spPr>
          <a:xfrm>
            <a:off x="1278466" y="235467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Only">
  <p:cSld name="Title Only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6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1" name="Straight Connector 13"/>
          <p:cNvCxnSpPr>
            <a:cxnSpLocks/>
          </p:cNvCxnSpPr>
          <p:nvPr/>
        </p:nvCxnSpPr>
        <p:spPr>
          <a:xfrm>
            <a:off x="1278466" y="2354670"/>
            <a:ext cx="659553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6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4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1278466" y="2912533"/>
            <a:ext cx="2333594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2097152" name="Picture 7" descr="SD-PanelContent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/>
          </p:spPr>
        </p:pic>
        <p:sp>
          <p:nvSpPr>
            <p:cNvPr id="104857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 l="1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/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 l="1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/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1C71F6-3DB5-4DDB-BD39-CD4D23449F0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5BD45E-A055-469D-BC93-9F54765DE2A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0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video" Target="file:///C:\Users\ashok\Desktop\PALRAJ\VID-20210807-WA0005.mp4" TargetMode="External"/><Relationship Id="rId2" Type="http://schemas.microsoft.com/office/2007/relationships/media" Target="file:///C:\Users\ashok\Desktop\PALRAJ\VID-20210807-WA0005.mp4" TargetMode="External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3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6" Type="http://schemas.openxmlformats.org/officeDocument/2006/relationships/diagramLayout" Target="../diagrams/layout4.xml"/><Relationship Id="rId7" Type="http://schemas.openxmlformats.org/officeDocument/2006/relationships/diagramData" Target="../diagrams/data4.xml"/><Relationship Id="rId8" Type="http://schemas.microsoft.com/office/2007/relationships/diagramDrawing" Target="../diagrams/drawing4.xml"/><Relationship Id="rId9" Type="http://schemas.openxmlformats.org/officeDocument/2006/relationships/diagramColors" Target="../diagrams/colors4.xml"/><Relationship Id="rId10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12" Type="http://schemas.openxmlformats.org/officeDocument/2006/relationships/diagramData" Target="../diagrams/data5.xml"/><Relationship Id="rId13" Type="http://schemas.microsoft.com/office/2007/relationships/diagramDrawing" Target="../diagrams/drawing5.xml"/><Relationship Id="rId14" Type="http://schemas.openxmlformats.org/officeDocument/2006/relationships/diagramColors" Target="../diagrams/colors5.xml"/><Relationship Id="rId15" Type="http://schemas.openxmlformats.org/officeDocument/2006/relationships/diagramQuickStyle" Target="../diagrams/quickStyle5.xml"/><Relationship Id="rId16" Type="http://schemas.openxmlformats.org/officeDocument/2006/relationships/slideLayout" Target="../slideLayouts/slideLayout7.xml"/><Relationship Id="rId17" Type="http://schemas.openxmlformats.org/officeDocument/2006/relationships/comments" Target="../comments/comment1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3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6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3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6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3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6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3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6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3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7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142844" y="177240"/>
            <a:ext cx="9001156" cy="1379552"/>
          </a:xfrm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p>
            <a:r>
              <a:rPr b="1" dirty="0" sz="3600"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MYSTERIOUS DYSTONIA</a:t>
            </a:r>
            <a:endParaRPr b="1" dirty="0" sz="3600"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458200" cy="3657600"/>
          </a:xfrm>
        </p:spPr>
        <p:txBody>
          <a:bodyPr>
            <a:normAutofit/>
          </a:bodyPr>
          <a:p>
            <a:pPr algn="l"/>
            <a:r>
              <a:rPr b="1" dirty="0" sz="3600" lang="en-US">
                <a:solidFill>
                  <a:srgbClr val="7030A0"/>
                </a:solidFill>
                <a:latin typeface="Bahnschrift" panose="020B0502040204020203" pitchFamily="34" charset="0"/>
              </a:rPr>
              <a:t>			</a:t>
            </a:r>
            <a:r>
              <a:rPr b="1" dirty="0" sz="4800" lang="en-US">
                <a:solidFill>
                  <a:schemeClr val="tx1"/>
                </a:solidFill>
                <a:latin typeface="Bahnschrift" panose="020B0502040204020203" pitchFamily="34" charset="0"/>
              </a:rPr>
              <a:t>           II-MU</a:t>
            </a:r>
            <a:endParaRPr b="1" dirty="0" sz="4400" lang="en-US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r>
              <a:rPr b="1" dirty="0" sz="2400" lang="en-US">
                <a:solidFill>
                  <a:schemeClr val="tx1"/>
                </a:solidFill>
                <a:latin typeface="Bahnschrift" panose="020B0502040204020203" pitchFamily="34" charset="0"/>
              </a:rPr>
              <a:t>PROFESSOR &amp; CHIEF         :  DR G.BAGIALAKSHMI.,MD.,</a:t>
            </a:r>
          </a:p>
          <a:p>
            <a:pPr algn="l"/>
            <a:r>
              <a:rPr b="1" dirty="0" sz="2400" lang="en-US" smtClean="0">
                <a:latin typeface="Bahnschrift" panose="020B0502040204020203" pitchFamily="34" charset="0"/>
              </a:rPr>
              <a:t> ASSISTANT PROFESSORS  </a:t>
            </a:r>
            <a:r>
              <a:rPr b="1" dirty="0" sz="2400" lang="en-US">
                <a:solidFill>
                  <a:schemeClr val="tx1"/>
                </a:solidFill>
                <a:latin typeface="Bahnschrift" panose="020B0502040204020203" pitchFamily="34" charset="0"/>
              </a:rPr>
              <a:t>:  DR. VALLIDEVI.,MD.,</a:t>
            </a:r>
          </a:p>
          <a:p>
            <a:pPr algn="l"/>
            <a:r>
              <a:rPr b="1" dirty="0" sz="2400" lang="en-US" smtClean="0">
                <a:solidFill>
                  <a:schemeClr val="tx1"/>
                </a:solidFill>
                <a:latin typeface="Bahnschrift" panose="020B0502040204020203" pitchFamily="34" charset="0"/>
              </a:rPr>
              <a:t>                                             :  </a:t>
            </a:r>
            <a:r>
              <a:rPr b="1" dirty="0" sz="2400" lang="en-US">
                <a:solidFill>
                  <a:schemeClr val="tx1"/>
                </a:solidFill>
                <a:latin typeface="Bahnschrift" panose="020B0502040204020203" pitchFamily="34" charset="0"/>
              </a:rPr>
              <a:t>DR. PON SENTHILKUMAR.,MD.,</a:t>
            </a:r>
          </a:p>
          <a:p>
            <a:pPr algn="l"/>
            <a:r>
              <a:rPr b="1" dirty="0" sz="2400" lang="en-US">
                <a:solidFill>
                  <a:schemeClr val="tx1"/>
                </a:solidFill>
                <a:latin typeface="Bahnschrift" panose="020B0502040204020203" pitchFamily="34" charset="0"/>
              </a:rPr>
              <a:t>                                             :  DR. ILAMARAN .M .,MD.,</a:t>
            </a:r>
          </a:p>
          <a:p>
            <a:pPr algn="l"/>
            <a:r>
              <a:rPr b="1" dirty="0" sz="2400" lang="en-US">
                <a:solidFill>
                  <a:schemeClr val="tx1"/>
                </a:solidFill>
                <a:latin typeface="Bahnschrift" panose="020B0502040204020203" pitchFamily="34" charset="0"/>
              </a:rPr>
              <a:t>PRESENTOR                         :  DR.PALRAJ.M</a:t>
            </a:r>
          </a:p>
          <a:p>
            <a:pPr algn="l"/>
            <a:endParaRPr b="1" dirty="0" sz="2400" lang="en-US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dirty="0" sz="2400" lang="en-US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668963"/>
          </a:xfrm>
        </p:spPr>
        <p:txBody>
          <a:bodyPr>
            <a:normAutofit fontScale="96429" lnSpcReduction="10000"/>
          </a:bodyPr>
          <a:p>
            <a:pPr indent="0" marL="0">
              <a:buNone/>
            </a:pPr>
            <a:r>
              <a:rPr b="1" dirty="0" sz="3200" lang="e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PERSONAL HISTORY:</a:t>
            </a:r>
            <a:endParaRPr b="1" dirty="0" sz="32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2800" lang="en-IN"/>
              <a:t>Consumes mixed </a:t>
            </a:r>
            <a:r>
              <a:rPr b="1" dirty="0" sz="2800" lang="en-IN" smtClean="0"/>
              <a:t>diet</a:t>
            </a:r>
            <a:endParaRPr b="1" dirty="0" sz="2800" lang="en-IN"/>
          </a:p>
          <a:p>
            <a:r>
              <a:rPr b="1" dirty="0" sz="2800" lang="en-IN"/>
              <a:t>No h/o excessive carbohydrate </a:t>
            </a:r>
            <a:r>
              <a:rPr b="1" dirty="0" sz="2800" lang="en-IN" err="1" smtClean="0"/>
              <a:t>diet,strenuous</a:t>
            </a:r>
            <a:r>
              <a:rPr b="1" dirty="0" sz="2800" lang="en-IN" smtClean="0"/>
              <a:t> </a:t>
            </a:r>
            <a:r>
              <a:rPr b="1" dirty="0" sz="2800" lang="en-IN"/>
              <a:t>physical </a:t>
            </a:r>
            <a:r>
              <a:rPr b="1" dirty="0" sz="2800" lang="en-IN" smtClean="0"/>
              <a:t>activity</a:t>
            </a:r>
          </a:p>
          <a:p>
            <a:r>
              <a:rPr b="1" dirty="0" sz="2800" lang="en-IN" smtClean="0"/>
              <a:t>No </a:t>
            </a:r>
            <a:r>
              <a:rPr b="1" dirty="0" sz="2800" lang="en-IN"/>
              <a:t>addictive </a:t>
            </a:r>
            <a:r>
              <a:rPr b="1" dirty="0" sz="2800" lang="en-IN" smtClean="0"/>
              <a:t>habits</a:t>
            </a:r>
          </a:p>
          <a:p>
            <a:endParaRPr b="1" dirty="0" sz="2800" lang="en-IN" smtClean="0"/>
          </a:p>
          <a:p>
            <a:pPr>
              <a:buNone/>
            </a:pPr>
            <a:r>
              <a:rPr b="1" dirty="0" sz="2800" lang="e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TREATMENT HISTORY:</a:t>
            </a:r>
            <a:endParaRPr b="1" dirty="0" sz="28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2800" lang="en-IN" smtClean="0"/>
              <a:t>Patient was treated with </a:t>
            </a:r>
            <a:r>
              <a:rPr b="1" dirty="0" sz="2800" lang="en-IN" err="1" smtClean="0"/>
              <a:t>T.Metformin</a:t>
            </a:r>
            <a:r>
              <a:rPr b="1" dirty="0" sz="2800" lang="en-IN" smtClean="0"/>
              <a:t> 500mg1-0-1</a:t>
            </a:r>
          </a:p>
          <a:p>
            <a:pPr>
              <a:buNone/>
            </a:pPr>
            <a:r>
              <a:rPr b="1" dirty="0" sz="2800" lang="en-IN" smtClean="0"/>
              <a:t>                                          </a:t>
            </a:r>
            <a:r>
              <a:rPr b="1" dirty="0" sz="2800" lang="en-IN" err="1" smtClean="0"/>
              <a:t>T.Amitriptyline</a:t>
            </a:r>
            <a:r>
              <a:rPr b="1" dirty="0" sz="2800" lang="en-IN" smtClean="0"/>
              <a:t> 25mg 0-0-1</a:t>
            </a:r>
          </a:p>
          <a:p>
            <a:pPr>
              <a:buNone/>
            </a:pPr>
            <a:r>
              <a:rPr b="1" dirty="0" sz="2800" lang="en-IN" smtClean="0"/>
              <a:t>                                          </a:t>
            </a:r>
            <a:r>
              <a:rPr b="1" dirty="0" sz="2800" lang="en-IN" err="1" smtClean="0"/>
              <a:t>T.Gabapentin</a:t>
            </a:r>
            <a:r>
              <a:rPr b="1" dirty="0" sz="2800" lang="en-IN" smtClean="0"/>
              <a:t> 300mg 1-1-1</a:t>
            </a:r>
            <a:endParaRPr b="1" dirty="0" sz="2800" lang="en-IN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533400" y="928670"/>
            <a:ext cx="8610600" cy="5791200"/>
          </a:xfrm>
        </p:spPr>
        <p:txBody>
          <a:bodyPr/>
          <a:p>
            <a:pPr>
              <a:buNone/>
            </a:pPr>
            <a:r>
              <a:rPr b="1" dirty="0" lang="e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FAMILY H/O:</a:t>
            </a:r>
          </a:p>
          <a:p>
            <a:r>
              <a:rPr dirty="0" lang="en-IN"/>
              <a:t>No h/o similar illness in her family</a:t>
            </a:r>
          </a:p>
          <a:p>
            <a:pPr>
              <a:buNone/>
            </a:pPr>
            <a:endParaRPr dirty="0" lang="en-IN"/>
          </a:p>
          <a:p>
            <a:pPr indent="0" marL="0">
              <a:buNone/>
            </a:pPr>
            <a:r>
              <a:rPr b="1" dirty="0" lang="en-IN"/>
              <a:t> </a:t>
            </a:r>
            <a:r>
              <a:rPr b="1" dirty="0" lang="e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MENSTRUAL H/O:</a:t>
            </a:r>
            <a:endParaRPr b="1" dirty="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dirty="0" lang="en-IN"/>
              <a:t>Regular menstrual </a:t>
            </a:r>
            <a:r>
              <a:rPr dirty="0" lang="en-IN" smtClean="0"/>
              <a:t>cycle,3/28</a:t>
            </a:r>
            <a:endParaRPr dirty="0" lang="en-IN"/>
          </a:p>
          <a:p>
            <a:pPr>
              <a:buNone/>
            </a:pPr>
            <a:endParaRPr dirty="0" lang="en-IN"/>
          </a:p>
          <a:p>
            <a:pPr indent="0" marL="0">
              <a:buNone/>
            </a:pPr>
            <a:r>
              <a:rPr b="1" dirty="0" lang="en-IN"/>
              <a:t> </a:t>
            </a:r>
            <a:r>
              <a:rPr b="1" dirty="0" lang="e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OBSTETRIC H/O:</a:t>
            </a:r>
          </a:p>
          <a:p>
            <a:r>
              <a:rPr dirty="0" lang="en-IN"/>
              <a:t>No significant obstetric history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b="1" dirty="0" lang="e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ON EXAMINATION</a:t>
            </a:r>
            <a:endParaRPr b="1" dirty="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 lnSpcReduction="20000"/>
          </a:bodyPr>
          <a:p>
            <a:pPr indent="0" marL="0">
              <a:buNone/>
            </a:pPr>
            <a:r>
              <a:rPr b="1" dirty="0" sz="2800" lang="en-US"/>
              <a:t>Conscious, oriented, afebrile,</a:t>
            </a:r>
          </a:p>
          <a:p>
            <a:pPr indent="0" marL="0">
              <a:buNone/>
            </a:pPr>
            <a:r>
              <a:rPr b="1" dirty="0" sz="2800" lang="en-US"/>
              <a:t>No pallor </a:t>
            </a:r>
          </a:p>
          <a:p>
            <a:pPr indent="0" marL="0">
              <a:buNone/>
            </a:pPr>
            <a:r>
              <a:rPr b="1" dirty="0" sz="2800" lang="en-US"/>
              <a:t>No cyanosis</a:t>
            </a:r>
          </a:p>
          <a:p>
            <a:pPr indent="0" marL="0">
              <a:buNone/>
            </a:pPr>
            <a:r>
              <a:rPr b="1" dirty="0" sz="2800" lang="en-US"/>
              <a:t>No  clubbing</a:t>
            </a:r>
          </a:p>
          <a:p>
            <a:pPr indent="0" marL="0">
              <a:buNone/>
            </a:pPr>
            <a:r>
              <a:rPr b="1" dirty="0" sz="2800" lang="en-US"/>
              <a:t>No icterus</a:t>
            </a:r>
          </a:p>
          <a:p>
            <a:pPr indent="0" marL="0">
              <a:buNone/>
            </a:pPr>
            <a:r>
              <a:rPr b="1" dirty="0" sz="2800" lang="en-US"/>
              <a:t>No pedal </a:t>
            </a:r>
            <a:r>
              <a:rPr b="1" dirty="0" sz="2800" lang="en-US" err="1"/>
              <a:t>oedema</a:t>
            </a:r>
            <a:endParaRPr b="1" dirty="0" sz="2800" lang="en-US"/>
          </a:p>
          <a:p>
            <a:pPr indent="0" marL="0">
              <a:buNone/>
            </a:pPr>
            <a:r>
              <a:rPr b="1" dirty="0" sz="2800" lang="en-US"/>
              <a:t>No </a:t>
            </a:r>
            <a:r>
              <a:rPr b="1" dirty="0" sz="2800" lang="en-US" err="1"/>
              <a:t>lymphadenopathy</a:t>
            </a:r>
            <a:endParaRPr b="1" dirty="0" sz="2800" i="1" lang="en-US"/>
          </a:p>
          <a:p>
            <a:endParaRPr b="1" dirty="0" sz="2800" lang="en-IN"/>
          </a:p>
          <a:p>
            <a:endParaRPr b="1" dirty="0" sz="2800" lang="en-US"/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548680"/>
          <a:ext cx="835292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176866" y="476672"/>
            <a:ext cx="6798734" cy="1303867"/>
          </a:xfrm>
        </p:spPr>
        <p:txBody>
          <a:bodyPr/>
          <a:p>
            <a:r>
              <a:rPr b="1" dirty="0" lang="en-IN"/>
              <a:t>CNS EXAMINATION</a:t>
            </a:r>
            <a:endParaRPr b="1" dirty="0" lang="en-US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920880" cy="4968551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lang="en-US"/>
              <a:t>            conscious</a:t>
            </a:r>
          </a:p>
          <a:p>
            <a:pPr>
              <a:buNone/>
            </a:pPr>
            <a:r>
              <a:rPr b="1" dirty="0" lang="en-US"/>
              <a:t>            oriented</a:t>
            </a:r>
          </a:p>
          <a:p>
            <a:pPr>
              <a:buNone/>
            </a:pPr>
            <a:r>
              <a:rPr b="1" dirty="0" lang="en-IN"/>
              <a:t>            Right handed individual</a:t>
            </a:r>
            <a:endParaRPr b="1" dirty="0" lang="en-US"/>
          </a:p>
          <a:p>
            <a:pPr>
              <a:buNone/>
            </a:pPr>
            <a:r>
              <a:rPr b="1" dirty="0" lang="en-US"/>
              <a:t>            Higher mental function - normal                                       	      Speech   - normal</a:t>
            </a:r>
          </a:p>
          <a:p>
            <a:pPr>
              <a:buNone/>
            </a:pPr>
            <a:endParaRPr b="1" dirty="0" lang="en-US"/>
          </a:p>
          <a:p>
            <a:r>
              <a:rPr b="1" dirty="0" lang="en-IN"/>
              <a:t>Cranial Nerve examination – Normal </a:t>
            </a:r>
          </a:p>
          <a:p>
            <a:r>
              <a:rPr b="1" dirty="0" lang="en-IN"/>
              <a:t>Fundus – normal ,No RAPD</a:t>
            </a:r>
          </a:p>
          <a:p>
            <a:pPr>
              <a:buNone/>
            </a:pPr>
            <a:r>
              <a:rPr b="1" dirty="0" lang="en-US"/>
              <a:t> </a:t>
            </a:r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374848" y="559965"/>
            <a:ext cx="8229600" cy="5821363"/>
          </a:xfrm>
        </p:spPr>
        <p:txBody>
          <a:bodyPr>
            <a:normAutofit/>
          </a:bodyPr>
          <a:p>
            <a:pPr>
              <a:buNone/>
            </a:pPr>
            <a:r>
              <a:rPr b="1" dirty="0" sz="4400" lang="e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SPINOMOTOR SYSTEM:</a:t>
            </a:r>
            <a:endParaRPr b="1" dirty="0" sz="44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b="1" dirty="0" sz="2800" lang="en-US"/>
              <a:t>      </a:t>
            </a:r>
            <a:endParaRPr b="1" dirty="0" sz="2800" lang="en-US" smtClean="0"/>
          </a:p>
          <a:p>
            <a:pPr>
              <a:buNone/>
            </a:pPr>
            <a:r>
              <a:rPr b="1" dirty="0" sz="2800" lang="en-US" smtClean="0"/>
              <a:t>      </a:t>
            </a:r>
            <a:r>
              <a:rPr b="1" dirty="0" sz="2800" lang="en-US"/>
              <a:t>BULK           UPPER LIMB                N          </a:t>
            </a:r>
            <a:r>
              <a:rPr b="1" dirty="0" sz="2800" lang="en-US" err="1"/>
              <a:t>N</a:t>
            </a:r>
            <a:endParaRPr b="1" dirty="0" sz="2800" lang="en-US"/>
          </a:p>
          <a:p>
            <a:pPr>
              <a:buNone/>
            </a:pPr>
            <a:r>
              <a:rPr b="1" dirty="0" sz="2800" lang="en-US"/>
              <a:t>                            LOWER LIMB               N          </a:t>
            </a:r>
            <a:r>
              <a:rPr b="1" dirty="0" sz="2800" lang="en-US" err="1"/>
              <a:t>N</a:t>
            </a:r>
            <a:endParaRPr b="1" dirty="0" sz="2800" lang="en-US"/>
          </a:p>
          <a:p>
            <a:pPr>
              <a:buNone/>
            </a:pPr>
            <a:r>
              <a:rPr b="1" dirty="0" sz="2800" lang="en-US"/>
              <a:t>             </a:t>
            </a:r>
          </a:p>
          <a:p>
            <a:pPr>
              <a:buNone/>
            </a:pPr>
            <a:r>
              <a:rPr b="1" dirty="0" sz="2800" lang="en-US"/>
              <a:t>       </a:t>
            </a:r>
          </a:p>
          <a:p>
            <a:pPr>
              <a:buNone/>
            </a:pPr>
            <a:r>
              <a:rPr b="1" dirty="0" sz="2800" lang="en-US"/>
              <a:t>       TONE           UPPER LIMB                 N         </a:t>
            </a:r>
            <a:r>
              <a:rPr b="1" dirty="0" sz="2800" lang="en-US" err="1"/>
              <a:t>N</a:t>
            </a:r>
            <a:endParaRPr b="1" dirty="0" sz="2800" lang="en-US"/>
          </a:p>
          <a:p>
            <a:pPr>
              <a:buNone/>
            </a:pPr>
            <a:r>
              <a:rPr b="1" dirty="0" sz="2800" lang="en-US"/>
              <a:t>                             LOWER LIMB                ↓          ↓</a:t>
            </a:r>
          </a:p>
          <a:p>
            <a:pPr>
              <a:buNone/>
            </a:pPr>
            <a:endParaRPr b="1" dirty="0" sz="2800" lang="en-US"/>
          </a:p>
          <a:p>
            <a:pPr>
              <a:buNone/>
            </a:pPr>
            <a:endParaRPr b="1" dirty="0" sz="2800" lang="en-US"/>
          </a:p>
          <a:p>
            <a:endParaRPr b="1" dirty="0" sz="2800" lang="en-US"/>
          </a:p>
          <a:p>
            <a:endParaRPr b="1" dirty="0" sz="2800" lang="en-US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1240408" y="324933"/>
            <a:ext cx="6499944" cy="1159851"/>
          </a:xfrm>
        </p:spPr>
        <p:txBody>
          <a:bodyPr/>
          <a:p>
            <a:r>
              <a:rPr b="1" dirty="0" lang="e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POWER</a:t>
            </a:r>
            <a:endParaRPr b="1" dirty="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0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61728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52450">
                <a:tc>
                  <a:txBody>
                    <a:bodyPr/>
                    <a:p>
                      <a:r>
                        <a:rPr dirty="0" sz="2400" lang="en-IN"/>
                        <a:t>SHOULDER</a:t>
                      </a:r>
                      <a:endParaRPr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/>
                        <a:t>               5/5</a:t>
                      </a:r>
                      <a:endParaRPr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/>
                        <a:t>                   5/5</a:t>
                      </a:r>
                      <a:endParaRPr dirty="0" sz="2400" lang="en-US"/>
                    </a:p>
                  </a:txBody>
                </a:tc>
              </a:tr>
              <a:tr h="552450">
                <a:tc>
                  <a:txBody>
                    <a:bodyPr/>
                    <a:p>
                      <a:r>
                        <a:rPr b="1" dirty="0" sz="2400" lang="en-IN"/>
                        <a:t>ELBOW</a:t>
                      </a:r>
                      <a:endParaRPr b="1"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/>
                        <a:t>               5/5</a:t>
                      </a:r>
                      <a:endParaRPr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/>
                        <a:t>                   5 /5</a:t>
                      </a:r>
                      <a:endParaRPr dirty="0" sz="2400" lang="en-US"/>
                    </a:p>
                  </a:txBody>
                </a:tc>
              </a:tr>
              <a:tr h="552450">
                <a:tc>
                  <a:txBody>
                    <a:bodyPr/>
                    <a:p>
                      <a:r>
                        <a:rPr b="1" dirty="0" sz="2400" lang="en-IN"/>
                        <a:t>WRIST</a:t>
                      </a:r>
                      <a:endParaRPr b="1"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/>
                        <a:t>              5 /5</a:t>
                      </a:r>
                      <a:endParaRPr dirty="0" sz="2400" lang="en-US"/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en-IN"/>
                        <a:t>                  5 /5</a:t>
                      </a:r>
                      <a:endParaRPr dirty="0" sz="2400" lang="en-US"/>
                    </a:p>
                  </a:txBody>
                </a:tc>
              </a:tr>
              <a:tr h="552450">
                <a:tc>
                  <a:txBody>
                    <a:bodyPr/>
                    <a:p>
                      <a:r>
                        <a:rPr b="1" dirty="0" sz="2400" lang="en-IN"/>
                        <a:t>HAND GRIP</a:t>
                      </a:r>
                      <a:endParaRPr b="1"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/>
                        <a:t>            </a:t>
                      </a:r>
                      <a:r>
                        <a:rPr baseline="0" dirty="0" sz="2400" lang="en-IN"/>
                        <a:t> normal</a:t>
                      </a:r>
                      <a:endParaRPr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/>
                        <a:t>                 normal</a:t>
                      </a:r>
                      <a:endParaRPr dirty="0" sz="2400" lang="en-US"/>
                    </a:p>
                  </a:txBody>
                </a:tc>
              </a:tr>
              <a:tr h="552450">
                <a:tc>
                  <a:txBody>
                    <a:bodyPr/>
                    <a:p>
                      <a:r>
                        <a:rPr b="1" dirty="0" sz="2400" lang="en-IN"/>
                        <a:t>HIP</a:t>
                      </a:r>
                      <a:endParaRPr b="1"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b="1" dirty="0" sz="2400" lang="en-IN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</a:t>
                      </a:r>
                      <a:r>
                        <a:rPr b="1" dirty="0" sz="2400" lang="en-IN" smtClean="0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2/5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b="1" dirty="0" sz="2400" lang="en-IN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</a:t>
                      </a:r>
                      <a:r>
                        <a:rPr b="1" dirty="0" sz="2400" lang="en-IN" smtClean="0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2/5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</a:tc>
              </a:tr>
              <a:tr h="552450">
                <a:tc>
                  <a:txBody>
                    <a:bodyPr/>
                    <a:p>
                      <a:r>
                        <a:rPr b="1" dirty="0" sz="2400" lang="en-IN"/>
                        <a:t>KNEE</a:t>
                      </a:r>
                      <a:endParaRPr b="1"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b="1" dirty="0" sz="2400" lang="en-IN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</a:t>
                      </a:r>
                      <a:r>
                        <a:rPr b="1" dirty="0" sz="2400" lang="en-IN" smtClean="0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2/5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b="1" dirty="0" sz="2400" lang="en-IN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</a:t>
                      </a:r>
                      <a:r>
                        <a:rPr b="1" dirty="0" sz="2400" lang="en-IN" smtClean="0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2/5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</a:tc>
              </a:tr>
              <a:tr h="552450">
                <a:tc>
                  <a:txBody>
                    <a:bodyPr/>
                    <a:p>
                      <a:r>
                        <a:rPr b="1" dirty="0" sz="2400" lang="en-IN"/>
                        <a:t>ANKLE</a:t>
                      </a:r>
                      <a:endParaRPr b="1"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b="1" dirty="0" sz="2400" lang="en-IN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</a:t>
                      </a:r>
                      <a:r>
                        <a:rPr b="1" dirty="0" sz="2400" lang="en-IN" smtClean="0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2/5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b="1" dirty="0" sz="2400" lang="en-IN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</a:t>
                      </a:r>
                      <a:r>
                        <a:rPr b="1" dirty="0" sz="2400" lang="en-IN" smtClean="0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2/5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</a:tc>
              </a:tr>
              <a:tr h="552450">
                <a:tc>
                  <a:txBody>
                    <a:bodyPr/>
                    <a:p>
                      <a:r>
                        <a:rPr b="1" dirty="0" sz="2400" lang="en-IN"/>
                        <a:t>TOE GRIP</a:t>
                      </a:r>
                      <a:endParaRPr b="1" dirty="0" sz="2400" lang="en-US"/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WEAK</a:t>
                      </a:r>
                      <a:endParaRPr b="1" dirty="0" sz="18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WEAK</a:t>
                      </a:r>
                      <a:endParaRPr b="1" dirty="0" sz="18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827584" y="324933"/>
            <a:ext cx="6798734" cy="1303867"/>
          </a:xfrm>
        </p:spPr>
        <p:txBody>
          <a:bodyPr/>
          <a:p>
            <a:pPr algn="l"/>
            <a:r>
              <a:rPr b="1" dirty="0" lang="e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REFLEXES:</a:t>
            </a:r>
            <a:endParaRPr b="1" dirty="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5429288"/>
          </a:xfrm>
        </p:spPr>
        <p:txBody>
          <a:bodyPr>
            <a:normAutofit fontScale="92857" lnSpcReduction="20000"/>
          </a:bodyPr>
          <a:p>
            <a:r>
              <a:rPr b="1" dirty="0" sz="2800" lang="en-US"/>
              <a:t>Corneal reflex                     +                +</a:t>
            </a:r>
          </a:p>
          <a:p>
            <a:pPr>
              <a:buNone/>
            </a:pPr>
            <a:endParaRPr b="1" dirty="0" sz="2800" lang="en-US"/>
          </a:p>
          <a:p>
            <a:r>
              <a:rPr b="1" dirty="0" sz="2800" lang="en-US"/>
              <a:t>Conjunctival reflex            +                +</a:t>
            </a:r>
          </a:p>
          <a:p>
            <a:pPr>
              <a:buNone/>
            </a:pPr>
            <a:endParaRPr b="1" dirty="0" sz="2800" lang="en-US"/>
          </a:p>
          <a:p>
            <a:r>
              <a:rPr b="1" dirty="0" sz="2800" lang="en-US"/>
              <a:t>Gag reflex                           +                +</a:t>
            </a:r>
          </a:p>
          <a:p>
            <a:pPr>
              <a:buNone/>
            </a:pPr>
            <a:endParaRPr b="1" dirty="0" sz="2800" lang="en-US"/>
          </a:p>
          <a:p>
            <a:r>
              <a:rPr b="1" dirty="0" sz="2800" lang="en-US"/>
              <a:t>Abdominal reflex            absent     </a:t>
            </a:r>
            <a:r>
              <a:rPr b="1" dirty="0" sz="2800" lang="en-US" err="1" smtClean="0"/>
              <a:t>absent</a:t>
            </a:r>
            <a:endParaRPr b="1" dirty="0" sz="2800" lang="en-US" smtClean="0"/>
          </a:p>
          <a:p>
            <a:endParaRPr b="1" dirty="0" sz="2800" lang="en-IN" smtClean="0"/>
          </a:p>
          <a:p>
            <a:r>
              <a:rPr b="1" dirty="0" sz="2800" lang="en-IN" smtClean="0"/>
              <a:t>Anal reflex                       absent</a:t>
            </a:r>
            <a:endParaRPr b="1" dirty="0" sz="2800" lang="en-US"/>
          </a:p>
          <a:p>
            <a:pPr>
              <a:buNone/>
            </a:pPr>
            <a:endParaRPr b="1" dirty="0" sz="2800" lang="en-US"/>
          </a:p>
          <a:p>
            <a:r>
              <a:rPr b="1" dirty="0" sz="2800" lang="en-US"/>
              <a:t>Plantar 			          extensor    </a:t>
            </a:r>
            <a:r>
              <a:rPr b="1" dirty="0" sz="2800" lang="en-US" err="1"/>
              <a:t>extensor</a:t>
            </a:r>
            <a:endParaRPr b="1" dirty="0" sz="2800" lang="en-US">
              <a:solidFill>
                <a:srgbClr val="C00000"/>
              </a:solidFill>
            </a:endParaRPr>
          </a:p>
          <a:p>
            <a:pPr>
              <a:buNone/>
            </a:pPr>
            <a:r>
              <a:rPr b="1" dirty="0" sz="2800" lang="en-US">
                <a:solidFill>
                  <a:srgbClr val="C00000"/>
                </a:solidFill>
              </a:rPr>
              <a:t>                </a:t>
            </a:r>
          </a:p>
          <a:p>
            <a:endParaRPr b="1" dirty="0" sz="2800" lang="en-US"/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 txBox="1"/>
          <p:nvPr/>
        </p:nvSpPr>
        <p:spPr>
          <a:xfrm>
            <a:off x="685801" y="249370"/>
            <a:ext cx="10131425" cy="1456267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b="1" dirty="0" sz="48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</a:p>
        </p:txBody>
      </p:sp>
      <p:graphicFrame>
        <p:nvGraphicFramePr>
          <p:cNvPr id="4194306" name="Content Placeholder 4"/>
          <p:cNvGraphicFramePr>
            <a:graphicFrameLocks/>
          </p:cNvGraphicFramePr>
          <p:nvPr/>
        </p:nvGraphicFramePr>
        <p:xfrm>
          <a:off x="251520" y="908720"/>
          <a:ext cx="8740080" cy="45451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8080"/>
                <a:gridCol w="2921000"/>
                <a:gridCol w="2921000"/>
              </a:tblGrid>
              <a:tr h="1048871">
                <a:tc>
                  <a:txBody>
                    <a:bodyPr/>
                    <a:p>
                      <a:endParaRPr b="1" dirty="0" sz="2400" lang="en-US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b="1" dirty="0" sz="4400" lang="en-US">
                          <a:solidFill>
                            <a:schemeClr val="tx1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DTR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                  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</a:tr>
              <a:tr h="582706">
                <a:tc>
                  <a:txBody>
                    <a:bodyPr/>
                    <a:p>
                      <a:pPr algn="l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Jaw jerk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  <a:latin typeface="+mn-lt"/>
                        </a:rPr>
                        <a:t>                 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  <a:latin typeface="+mn-lt"/>
                        </a:rPr>
                        <a:t>                  -</a:t>
                      </a:r>
                    </a:p>
                  </a:txBody>
                  <a:tcPr marL="121920" marR="121920"/>
                </a:tc>
              </a:tr>
              <a:tr h="582706">
                <a:tc>
                  <a:txBody>
                    <a:bodyPr/>
                    <a:p>
                      <a:r>
                        <a:rPr b="1" sz="2400" lang="en-US">
                          <a:solidFill>
                            <a:schemeClr val="tx1"/>
                          </a:solidFill>
                        </a:rPr>
                        <a:t>Biceps jerk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                ++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                ++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</a:tr>
              <a:tr h="582706">
                <a:tc>
                  <a:txBody>
                    <a:bodyPr/>
                    <a:p>
                      <a:r>
                        <a:rPr b="1" sz="2400" lang="en-US">
                          <a:solidFill>
                            <a:schemeClr val="tx1"/>
                          </a:solidFill>
                        </a:rPr>
                        <a:t>Triceps jerk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                ++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                ++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</a:tr>
              <a:tr h="582706">
                <a:tc>
                  <a:txBody>
                    <a:bodyPr/>
                    <a:p>
                      <a:r>
                        <a:rPr b="1" sz="2400" lang="en-US">
                          <a:solidFill>
                            <a:schemeClr val="tx1"/>
                          </a:solidFill>
                        </a:rPr>
                        <a:t>Supinator jerk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                ++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chemeClr val="tx1"/>
                          </a:solidFill>
                        </a:rPr>
                        <a:t>                ++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</a:tr>
              <a:tr h="582706">
                <a:tc>
                  <a:txBody>
                    <a:bodyPr/>
                    <a:p>
                      <a:r>
                        <a:rPr b="1" sz="2400" lang="en-US">
                          <a:solidFill>
                            <a:schemeClr val="tx1"/>
                          </a:solidFill>
                        </a:rPr>
                        <a:t>Knee jerk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</a:t>
                      </a:r>
                      <a:r>
                        <a:rPr baseline="0" b="1" dirty="0" sz="2400" lang="en-US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-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1920" marR="121920"/>
                </a:tc>
              </a:tr>
              <a:tr h="582706">
                <a:tc>
                  <a:txBody>
                    <a:bodyPr/>
                    <a:p>
                      <a:r>
                        <a:rPr b="1" sz="2400" lang="en-US">
                          <a:solidFill>
                            <a:schemeClr val="tx1"/>
                          </a:solidFill>
                        </a:rPr>
                        <a:t>Ankle jerk</a:t>
                      </a:r>
                      <a:endParaRPr b="1" dirty="0" sz="2400"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-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p>
                      <a:r>
                        <a:rPr b="1" dirty="0" sz="2400" lang="en-US">
                          <a:solidFill>
                            <a:srgbClr val="C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-</a:t>
                      </a:r>
                      <a:endParaRPr b="1" dirty="0" sz="2400" lang="en-US">
                        <a:solidFill>
                          <a:srgbClr val="C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048619" name="TextBox 3"/>
          <p:cNvSpPr txBox="1"/>
          <p:nvPr/>
        </p:nvSpPr>
        <p:spPr>
          <a:xfrm>
            <a:off x="251520" y="5877272"/>
            <a:ext cx="86360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/>
              <a:t>No primitive reflexes</a:t>
            </a:r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055380" cy="1400530"/>
          </a:xfrm>
        </p:spPr>
        <p:txBody>
          <a:bodyPr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SENSORY EXAMINATION 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239138" y="1400530"/>
            <a:ext cx="9215502" cy="5500703"/>
          </a:xfrm>
        </p:spPr>
        <p:txBody>
          <a:bodyPr>
            <a:normAutofit/>
          </a:bodyPr>
          <a:p>
            <a:pPr>
              <a:buNone/>
            </a:pPr>
            <a:r>
              <a:rPr b="1" dirty="0" sz="3600" lang="en-US"/>
              <a:t>Posterior column </a:t>
            </a:r>
          </a:p>
          <a:p>
            <a:pPr>
              <a:buNone/>
            </a:pPr>
            <a:r>
              <a:rPr b="1" dirty="0" sz="2800" lang="en-US"/>
              <a:t>        Fine touch </a:t>
            </a:r>
          </a:p>
          <a:p>
            <a:pPr>
              <a:buNone/>
            </a:pPr>
            <a:r>
              <a:rPr b="1" dirty="0" sz="2800" lang="en-US"/>
              <a:t>        vibration                                      Impaired below T</a:t>
            </a:r>
            <a:r>
              <a:rPr b="1" dirty="0" sz="2800" lang="en-US"/>
              <a:t>4</a:t>
            </a:r>
            <a:endParaRPr altLang="en-US" lang="zh-CN"/>
          </a:p>
          <a:p>
            <a:pPr>
              <a:buNone/>
            </a:pPr>
            <a:r>
              <a:rPr b="1" dirty="0" sz="2800" lang="en-US"/>
              <a:t>        joint &amp; position sense</a:t>
            </a:r>
          </a:p>
          <a:p>
            <a:pPr>
              <a:buNone/>
            </a:pPr>
            <a:endParaRPr b="1" dirty="0" sz="2800" lang="en-US"/>
          </a:p>
          <a:p>
            <a:pPr>
              <a:buNone/>
            </a:pPr>
            <a:r>
              <a:rPr b="1" dirty="0" sz="3600" lang="en-US" err="1"/>
              <a:t>Spinothalamic</a:t>
            </a:r>
            <a:r>
              <a:rPr b="1" dirty="0" sz="3600" lang="en-US"/>
              <a:t> tract </a:t>
            </a:r>
          </a:p>
          <a:p>
            <a:pPr>
              <a:buNone/>
            </a:pPr>
            <a:r>
              <a:rPr b="1" dirty="0" sz="3600" lang="en-US"/>
              <a:t>      </a:t>
            </a:r>
            <a:r>
              <a:rPr b="1" dirty="0" sz="2800" lang="en-US"/>
              <a:t>Crude touch                                  Impaired below T</a:t>
            </a:r>
            <a:r>
              <a:rPr b="1" dirty="0" sz="2800" lang="en-US"/>
              <a:t>4</a:t>
            </a:r>
            <a:endParaRPr altLang="en-US" lang="zh-CN"/>
          </a:p>
          <a:p>
            <a:pPr>
              <a:buNone/>
            </a:pPr>
            <a:r>
              <a:rPr b="1" dirty="0" sz="2800" lang="en-US"/>
              <a:t>        Pain &amp; Temperature </a:t>
            </a:r>
            <a:endParaRPr b="1" dirty="0" sz="3600" lang="en-US"/>
          </a:p>
        </p:txBody>
      </p:sp>
      <p:sp>
        <p:nvSpPr>
          <p:cNvPr id="1048622" name="Right Arrow 5"/>
          <p:cNvSpPr/>
          <p:nvPr/>
        </p:nvSpPr>
        <p:spPr>
          <a:xfrm>
            <a:off x="4385680" y="2636912"/>
            <a:ext cx="978408" cy="484632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3" name="Right Arrow 6"/>
          <p:cNvSpPr/>
          <p:nvPr/>
        </p:nvSpPr>
        <p:spPr>
          <a:xfrm>
            <a:off x="4357686" y="5373216"/>
            <a:ext cx="978408" cy="484632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44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CHIEF COMPLAINTS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 dirty="0" lang="en-IN"/>
              <a:t>A 45 year old </a:t>
            </a:r>
            <a:r>
              <a:rPr b="1" dirty="0" lang="en-IN" err="1"/>
              <a:t>female,home</a:t>
            </a:r>
            <a:r>
              <a:rPr b="1" dirty="0" lang="en-IN"/>
              <a:t> </a:t>
            </a:r>
            <a:r>
              <a:rPr b="1" dirty="0" lang="en-IN" err="1"/>
              <a:t>maker,admitted</a:t>
            </a:r>
            <a:r>
              <a:rPr b="1" dirty="0" lang="en-IN"/>
              <a:t> with</a:t>
            </a:r>
          </a:p>
          <a:p>
            <a:endParaRPr b="1" dirty="0" lang="en-IN"/>
          </a:p>
          <a:p>
            <a:r>
              <a:rPr b="1" dirty="0" lang="en-IN" smtClean="0"/>
              <a:t>C/o Episodic </a:t>
            </a:r>
            <a:r>
              <a:rPr b="1" dirty="0" lang="en-IN"/>
              <a:t>burning sensation of both lower limbs for 5 months </a:t>
            </a:r>
          </a:p>
          <a:p>
            <a:endParaRPr b="1" dirty="0" lang="en-IN"/>
          </a:p>
          <a:p>
            <a:r>
              <a:rPr b="1" dirty="0" lang="en-IN"/>
              <a:t>C/o weakness of both lower limbs for 6 weeks </a:t>
            </a:r>
          </a:p>
          <a:p>
            <a:endParaRPr b="1" dirty="0" lang="en-US"/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323528" y="0"/>
            <a:ext cx="8496944" cy="6858000"/>
          </a:xfrm>
        </p:spPr>
        <p:txBody>
          <a:bodyPr>
            <a:normAutofit/>
          </a:bodyPr>
          <a:p>
            <a:pPr>
              <a:buNone/>
            </a:pPr>
            <a:endParaRPr b="1" dirty="0" sz="2800" lang="en-IN"/>
          </a:p>
          <a:p>
            <a:pPr>
              <a:buNone/>
            </a:pPr>
            <a:endParaRPr b="1" dirty="0" sz="2800" lang="en-IN"/>
          </a:p>
          <a:p>
            <a:r>
              <a:rPr b="1" dirty="0" sz="2800" lang="en-IN"/>
              <a:t>Cerebellar function test – Upper limb normal,</a:t>
            </a:r>
          </a:p>
          <a:p>
            <a:pPr indent="0" marL="0">
              <a:buNone/>
            </a:pPr>
            <a:r>
              <a:rPr b="1" dirty="0" sz="2800" lang="en-IN"/>
              <a:t>                                          Lower limb could not be done</a:t>
            </a:r>
          </a:p>
          <a:p>
            <a:r>
              <a:rPr b="1" dirty="0" sz="2800" lang="en-US"/>
              <a:t>Spine &amp; cranium – normal</a:t>
            </a:r>
          </a:p>
          <a:p>
            <a:r>
              <a:rPr b="1" dirty="0" sz="2800" lang="en-US">
                <a:solidFill>
                  <a:srgbClr val="FF0000"/>
                </a:solidFill>
              </a:rPr>
              <a:t>Spinal vibration Sense – absent below T3</a:t>
            </a:r>
            <a:endParaRPr b="1" dirty="0" sz="2800" lang="en-US"/>
          </a:p>
          <a:p>
            <a:r>
              <a:rPr b="1" dirty="0" sz="2800" lang="en-US"/>
              <a:t>Carotids – normal</a:t>
            </a:r>
          </a:p>
          <a:p>
            <a:r>
              <a:rPr b="1" dirty="0" sz="2800" lang="en-US"/>
              <a:t>No Peripheral nerve  thickening</a:t>
            </a:r>
          </a:p>
          <a:p>
            <a:r>
              <a:rPr b="1" dirty="0" sz="2800" lang="en-US"/>
              <a:t>No signs of </a:t>
            </a:r>
            <a:r>
              <a:rPr b="1" dirty="0" sz="2800" lang="en-US" err="1"/>
              <a:t>meningeal</a:t>
            </a:r>
            <a:r>
              <a:rPr b="1" dirty="0" sz="2800" lang="en-US"/>
              <a:t> </a:t>
            </a:r>
            <a:r>
              <a:rPr b="1" dirty="0" sz="2800" lang="en-US" smtClean="0"/>
              <a:t>irritation</a:t>
            </a:r>
          </a:p>
          <a:p>
            <a:r>
              <a:rPr b="1" dirty="0" sz="2800" lang="en-IN" smtClean="0"/>
              <a:t>No resting tachycardia , abnormal sweating .Postural hypotension could not be elicited.</a:t>
            </a:r>
            <a:endParaRPr b="1" dirty="0" sz="2800" lang="en-US"/>
          </a:p>
          <a:p>
            <a:pPr>
              <a:buNone/>
            </a:pPr>
            <a:endParaRPr b="1" dirty="0" sz="2800" lang="en-US"/>
          </a:p>
          <a:p>
            <a:pPr indent="0" marL="0">
              <a:buNone/>
            </a:pPr>
            <a:endParaRPr b="1" dirty="0" sz="2800" lang="en-US"/>
          </a:p>
          <a:p>
            <a:endParaRPr b="1" dirty="0" sz="2800" lang="en-IN"/>
          </a:p>
          <a:p>
            <a:endParaRPr b="1" dirty="0" sz="2800" lang="en-US"/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1115616" y="836713"/>
            <a:ext cx="6859985" cy="5098420"/>
          </a:xfrm>
        </p:spPr>
        <p:txBody>
          <a:bodyPr>
            <a:normAutofit/>
          </a:bodyPr>
          <a:p>
            <a:endParaRPr b="1" dirty="0" sz="3200" lang="en-US"/>
          </a:p>
          <a:p>
            <a:endParaRPr b="1" dirty="0" sz="3200" lang="en-US"/>
          </a:p>
          <a:p>
            <a:r>
              <a:rPr b="1" dirty="0" sz="3200" lang="en-US"/>
              <a:t>CVS-S1,S2  heard , No murmur</a:t>
            </a:r>
          </a:p>
          <a:p>
            <a:r>
              <a:rPr b="1" dirty="0" sz="3200" lang="en-US"/>
              <a:t>RS-NVBS , No added sounds</a:t>
            </a:r>
          </a:p>
          <a:p>
            <a:r>
              <a:rPr b="1" dirty="0" sz="3200" lang="en-US"/>
              <a:t>P/A- Soft, BS+</a:t>
            </a:r>
          </a:p>
          <a:p>
            <a:endParaRPr b="1" dirty="0" sz="3200" lang="en-US"/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6798734" cy="1303867"/>
          </a:xfrm>
        </p:spPr>
        <p:txBody>
          <a:bodyPr>
            <a:normAutofit/>
          </a:bodyPr>
          <a:p>
            <a:r>
              <a:rPr b="1" dirty="0" sz="44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PROVISIONAL DIAGNOSIS</a:t>
            </a:r>
            <a:endParaRPr b="1" dirty="0" sz="44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752528" cy="5832648"/>
          </a:xfrm>
        </p:spPr>
        <p:txBody>
          <a:bodyPr>
            <a:noAutofit/>
          </a:bodyPr>
          <a:p>
            <a:pPr>
              <a:buFont typeface="Wingdings" panose="05000000000000000000" pitchFamily="2" charset="2"/>
              <a:buChar char="v"/>
            </a:pPr>
            <a:r>
              <a:rPr b="1" dirty="0" sz="2200" lang="en-IN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TYPE II DIABETES MELLITUS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b="1" dirty="0" sz="2200" lang="en-IN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ACUTE </a:t>
            </a:r>
            <a:r>
              <a:rPr b="1" dirty="0" sz="2200" lang="en-IN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FLACCID PARAPARESIS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b="1" dirty="0" sz="2200" lang="en-IN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SYMMETRICAL,</a:t>
            </a:r>
          </a:p>
          <a:p>
            <a:pPr indent="0" marL="0">
              <a:buNone/>
            </a:pPr>
            <a:r>
              <a:rPr b="1" dirty="0" sz="2200" lang="en-IN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PROXIMAL = DISTAL</a:t>
            </a:r>
          </a:p>
          <a:p>
            <a:pPr>
              <a:buFont typeface="Wingdings" panose="05000000000000000000" pitchFamily="2" charset="2"/>
              <a:buChar char="v"/>
            </a:pPr>
            <a:endParaRPr b="1" dirty="0" sz="2200" lang="en-IN">
              <a:solidFill>
                <a:schemeClr val="tx1">
                  <a:lumMod val="95000"/>
                  <a:lumOff val="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b="1" dirty="0" sz="2200" lang="en-IN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WITH POSTERIOR COLUMN AND SPINOTHALAMIC TRACT INVOLVEMENT </a:t>
            </a:r>
          </a:p>
          <a:p>
            <a:pPr>
              <a:buFont typeface="Wingdings" panose="05000000000000000000" pitchFamily="2" charset="2"/>
              <a:buChar char="v"/>
            </a:pPr>
            <a:endParaRPr b="1" dirty="0" sz="2200" lang="en-IN">
              <a:solidFill>
                <a:schemeClr val="tx1">
                  <a:lumMod val="95000"/>
                  <a:lumOff val="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b="1" dirty="0" sz="2200" lang="en-IN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WITH INTERMITTENT TONIC MUSCULAR SPASMS &amp; BLADDER INVOLVEMENT</a:t>
            </a:r>
          </a:p>
          <a:p>
            <a:endParaRPr b="1" dirty="0" sz="2200" lang="en-IN">
              <a:solidFill>
                <a:schemeClr val="tx1">
                  <a:lumMod val="95000"/>
                  <a:lumOff val="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48634" name="TextBox 4"/>
          <p:cNvSpPr txBox="1"/>
          <p:nvPr/>
        </p:nvSpPr>
        <p:spPr>
          <a:xfrm>
            <a:off x="4788024" y="1772816"/>
            <a:ext cx="4248472" cy="3901440"/>
          </a:xfrm>
          <a:prstGeom prst="rect"/>
          <a:noFill/>
        </p:spPr>
        <p:txBody>
          <a:bodyPr rtlCol="0" wrap="square">
            <a:spAutoFit/>
          </a:bodyPr>
          <a:p>
            <a:endParaRPr dirty="0" sz="2200" lang="en-IN">
              <a:solidFill>
                <a:srgbClr val="C00000"/>
              </a:solidFill>
              <a:latin typeface="Arial Black" pitchFamily="34" charset="0"/>
            </a:endParaRPr>
          </a:p>
          <a:p>
            <a:endParaRPr dirty="0" sz="2200" lang="en-IN">
              <a:solidFill>
                <a:srgbClr val="C00000"/>
              </a:solidFill>
              <a:latin typeface="Arial Black" pitchFamily="34" charset="0"/>
            </a:endParaRPr>
          </a:p>
          <a:p>
            <a:pPr indent="-342900" marL="342900">
              <a:buFont typeface="Wingdings" panose="05000000000000000000" pitchFamily="2" charset="2"/>
              <a:buChar char="v"/>
            </a:pPr>
            <a:r>
              <a:rPr dirty="0" sz="2200" lang="en-IN">
                <a:solidFill>
                  <a:srgbClr val="C00000"/>
                </a:solidFill>
                <a:latin typeface="Arial Black" pitchFamily="34" charset="0"/>
              </a:rPr>
              <a:t>MOTOR &amp; REFLEX LEVEL– below T1, above T6</a:t>
            </a:r>
          </a:p>
          <a:p>
            <a:pPr indent="-342900" marL="342900">
              <a:buFont typeface="Wingdings" panose="05000000000000000000" pitchFamily="2" charset="2"/>
              <a:buChar char="v"/>
            </a:pPr>
            <a:endParaRPr dirty="0" sz="2200" lang="en-IN">
              <a:solidFill>
                <a:srgbClr val="C00000"/>
              </a:solidFill>
              <a:latin typeface="Arial Black" pitchFamily="34" charset="0"/>
            </a:endParaRPr>
          </a:p>
          <a:p>
            <a:pPr indent="-342900" marL="342900">
              <a:buFont typeface="Wingdings" panose="05000000000000000000" pitchFamily="2" charset="2"/>
              <a:buChar char="v"/>
            </a:pPr>
            <a:r>
              <a:rPr dirty="0" sz="2200" lang="en-IN">
                <a:solidFill>
                  <a:srgbClr val="C00000"/>
                </a:solidFill>
                <a:latin typeface="Arial Black" pitchFamily="34" charset="0"/>
              </a:rPr>
              <a:t>SENSORY LEVEL- </a:t>
            </a:r>
            <a:r>
              <a:rPr dirty="0" sz="2200" lang="en-IN" smtClean="0">
                <a:solidFill>
                  <a:srgbClr val="C00000"/>
                </a:solidFill>
                <a:latin typeface="Arial Black" pitchFamily="34" charset="0"/>
              </a:rPr>
              <a:t>T3</a:t>
            </a:r>
            <a:endParaRPr dirty="0" sz="2200" lang="en-IN">
              <a:solidFill>
                <a:srgbClr val="C00000"/>
              </a:solidFill>
              <a:latin typeface="Arial Black" pitchFamily="34" charset="0"/>
            </a:endParaRPr>
          </a:p>
          <a:p>
            <a:pPr indent="-342900" marL="461772">
              <a:buFont typeface="Wingdings" panose="05000000000000000000" pitchFamily="2" charset="2"/>
              <a:buChar char="v"/>
            </a:pPr>
            <a:endParaRPr dirty="0" sz="2200" lang="en-IN">
              <a:solidFill>
                <a:srgbClr val="C00000"/>
              </a:solidFill>
              <a:latin typeface="Arial Black" pitchFamily="34" charset="0"/>
            </a:endParaRPr>
          </a:p>
          <a:p>
            <a:pPr indent="-342900" marL="342900">
              <a:buFont typeface="Wingdings" panose="05000000000000000000" pitchFamily="2" charset="2"/>
              <a:buChar char="v"/>
            </a:pPr>
            <a:r>
              <a:rPr dirty="0" sz="2200" lang="en-IN">
                <a:solidFill>
                  <a:srgbClr val="C00000"/>
                </a:solidFill>
                <a:latin typeface="Arial Black" pitchFamily="34" charset="0"/>
              </a:rPr>
              <a:t>CORD LEVEL – </a:t>
            </a:r>
            <a:r>
              <a:rPr dirty="0" sz="2200" lang="en-IN" smtClean="0">
                <a:solidFill>
                  <a:srgbClr val="C00000"/>
                </a:solidFill>
                <a:latin typeface="Arial Black" pitchFamily="34" charset="0"/>
              </a:rPr>
              <a:t>T3</a:t>
            </a:r>
            <a:endParaRPr dirty="0" sz="2200" lang="en-IN">
              <a:solidFill>
                <a:srgbClr val="C00000"/>
              </a:solidFill>
              <a:latin typeface="Arial Black" pitchFamily="34" charset="0"/>
            </a:endParaRPr>
          </a:p>
          <a:p>
            <a:pPr indent="-342900" marL="342900"/>
            <a:endParaRPr dirty="0" sz="2200" lang="en-IN">
              <a:solidFill>
                <a:srgbClr val="C00000"/>
              </a:solidFill>
              <a:latin typeface="Arial Black" pitchFamily="34" charset="0"/>
            </a:endParaRPr>
          </a:p>
          <a:p>
            <a:pPr indent="-342900" marL="342900"/>
            <a:endParaRPr dirty="0" sz="2200" lang="en-IN">
              <a:solidFill>
                <a:srgbClr val="C00000"/>
              </a:solidFill>
              <a:latin typeface="Arial Black" pitchFamily="34" charset="0"/>
            </a:endParaRPr>
          </a:p>
          <a:p>
            <a:pPr indent="-342900" marL="342900">
              <a:buFont typeface="Wingdings" panose="05000000000000000000" pitchFamily="2" charset="2"/>
              <a:buChar char="v"/>
            </a:pPr>
            <a:endParaRPr dirty="0" sz="2200" lang="en-IN">
              <a:solidFill>
                <a:srgbClr val="C00000"/>
              </a:solidFill>
            </a:endParaRPr>
          </a:p>
          <a:p>
            <a:endParaRPr dirty="0" sz="2200" lang="en-IN">
              <a:solidFill>
                <a:srgbClr val="C00000"/>
              </a:solidFill>
            </a:endParaRPr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b="1" sz="5400" lang="en-IN" smtClean="0"/>
              <a:t>  WHAT </a:t>
            </a:r>
            <a:r>
              <a:rPr b="1" dirty="0" sz="5400" lang="en-IN" smtClean="0"/>
              <a:t>NEXT...</a:t>
            </a:r>
            <a:endParaRPr b="1" dirty="0" sz="540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DIFFERENTIAL DIAGNOSIS</a:t>
            </a:r>
            <a:endParaRPr b="1" dirty="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89777"/>
          </a:xfrm>
        </p:spPr>
        <p:txBody>
          <a:bodyPr>
            <a:normAutofit fontScale="96429" lnSpcReduction="20000"/>
          </a:bodyPr>
          <a:p>
            <a:pPr indent="0" marL="0">
              <a:buNone/>
            </a:pPr>
            <a:endParaRPr b="1" dirty="0" sz="2800" lang="en-US" u="sng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Multiple </a:t>
            </a:r>
            <a:r>
              <a:rPr dirty="0" sz="28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sclerosis  and NMOSD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HIV myelopathy and HTLV 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Subacute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 combined degeneration </a:t>
            </a:r>
          </a:p>
          <a:p>
            <a:pPr indent="0" marL="0">
              <a:buNone/>
            </a:pPr>
            <a:r>
              <a:rPr dirty="0" sz="2800" i="1" lang="en-US" smtClean="0">
                <a:latin typeface="Sitka Small" panose="02000505000000020004" pitchFamily="2" charset="0"/>
              </a:rPr>
              <a:t>   (B12&amp; </a:t>
            </a:r>
            <a:r>
              <a:rPr dirty="0" sz="2800" i="1" lang="en-US" err="1" smtClean="0">
                <a:latin typeface="Sitka Small" panose="02000505000000020004" pitchFamily="2" charset="0"/>
              </a:rPr>
              <a:t>folate</a:t>
            </a:r>
            <a:r>
              <a:rPr dirty="0" sz="2800" i="1" lang="en-US" smtClean="0">
                <a:latin typeface="Sitka Small" panose="02000505000000020004" pitchFamily="2" charset="0"/>
              </a:rPr>
              <a:t> </a:t>
            </a:r>
            <a:r>
              <a:rPr dirty="0" sz="2800" i="1" lang="en-US" err="1" smtClean="0">
                <a:latin typeface="Sitka Small" panose="02000505000000020004" pitchFamily="2" charset="0"/>
              </a:rPr>
              <a:t>deficiency,copper</a:t>
            </a:r>
            <a:r>
              <a:rPr dirty="0" sz="2800" i="1" lang="en-US" smtClean="0">
                <a:latin typeface="Sitka Small" panose="02000505000000020004" pitchFamily="2" charset="0"/>
              </a:rPr>
              <a:t> </a:t>
            </a:r>
            <a:r>
              <a:rPr dirty="0" sz="2800" i="1" lang="en-US" err="1" smtClean="0">
                <a:latin typeface="Sitka Small" panose="02000505000000020004" pitchFamily="2" charset="0"/>
              </a:rPr>
              <a:t>deficiency,vit</a:t>
            </a:r>
            <a:r>
              <a:rPr dirty="0" sz="2800" i="1" lang="en-US" smtClean="0">
                <a:latin typeface="Sitka Small" panose="02000505000000020004" pitchFamily="2" charset="0"/>
              </a:rPr>
              <a:t> E)</a:t>
            </a:r>
            <a:endParaRPr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Sarcoidosis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Connective tissue disorders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Vasculitis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Paraneoplastic</a:t>
            </a:r>
            <a:r>
              <a:rPr dirty="0" sz="28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 </a:t>
            </a:r>
            <a:endParaRPr dirty="0" sz="2800" lang="en-U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Spinal AV Dural fistula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Compressive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myelopathy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 with PN</a:t>
            </a:r>
          </a:p>
          <a:p>
            <a:pPr>
              <a:buFont typeface="Wingdings" panose="05000000000000000000" pitchFamily="2" charset="2"/>
              <a:buChar char="Ø"/>
            </a:pPr>
            <a:endParaRPr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  <a:p>
            <a:pPr indent="0" marL="0">
              <a:buNone/>
            </a:pPr>
            <a:endParaRPr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dirty="0" sz="28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19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6"/>
                                        <p:tgtEl>
                                          <p:spTgt spid="1048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7"/>
                                        <p:tgtEl>
                                          <p:spTgt spid="1048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500" fill="hold" id="8"/>
                                        <p:tgtEl>
                                          <p:spTgt spid="1048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9"/>
                                        <p:tgtEl>
                                          <p:spTgt spid="1048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1071538" y="0"/>
            <a:ext cx="6798734" cy="1303867"/>
          </a:xfrm>
        </p:spPr>
        <p:txBody>
          <a:bodyPr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DD’s FOR TONIC SPASMS</a:t>
            </a:r>
            <a:endParaRPr b="1" dirty="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8143932" cy="5286411"/>
          </a:xfrm>
        </p:spPr>
        <p:txBody>
          <a:bodyPr>
            <a:noAutofit/>
          </a:bodyPr>
          <a:p>
            <a:r>
              <a:rPr b="1" dirty="0" lang="en-US" smtClean="0"/>
              <a:t>Encephalitis</a:t>
            </a:r>
            <a:endParaRPr b="1" dirty="0" lang="en-US"/>
          </a:p>
          <a:p>
            <a:r>
              <a:rPr b="1" dirty="0" lang="en-US" err="1"/>
              <a:t>Tuberculosis,syphilis</a:t>
            </a:r>
            <a:endParaRPr b="1" dirty="0" lang="en-US"/>
          </a:p>
          <a:p>
            <a:r>
              <a:rPr b="1" dirty="0" lang="en-US" smtClean="0"/>
              <a:t>Multiple sclerosis</a:t>
            </a:r>
          </a:p>
          <a:p>
            <a:r>
              <a:rPr b="1" dirty="0" lang="en-US" err="1" smtClean="0"/>
              <a:t>Myelitis</a:t>
            </a:r>
            <a:r>
              <a:rPr b="1" dirty="0" lang="en-US" smtClean="0"/>
              <a:t> </a:t>
            </a:r>
          </a:p>
          <a:p>
            <a:r>
              <a:rPr b="1" dirty="0" lang="en-US" err="1" smtClean="0"/>
              <a:t>Toxins,drugs</a:t>
            </a:r>
            <a:endParaRPr b="1" dirty="0" lang="en-US" smtClean="0"/>
          </a:p>
          <a:p>
            <a:r>
              <a:rPr b="1" dirty="0" lang="en-US" err="1" smtClean="0"/>
              <a:t>Paraneoplastic</a:t>
            </a:r>
            <a:r>
              <a:rPr b="1" dirty="0" lang="en-US" smtClean="0"/>
              <a:t> syndromes</a:t>
            </a:r>
            <a:endParaRPr b="1" dirty="0" lang="en-US"/>
          </a:p>
          <a:p>
            <a:r>
              <a:rPr b="1" dirty="0" lang="en-US"/>
              <a:t>Psychogenic</a:t>
            </a:r>
          </a:p>
          <a:p>
            <a:r>
              <a:rPr b="1" dirty="0" lang="en-US"/>
              <a:t>Wilsons disease</a:t>
            </a:r>
          </a:p>
          <a:p>
            <a:r>
              <a:rPr b="1" dirty="0" lang="en-US"/>
              <a:t>Spinal AV malformation</a:t>
            </a:r>
          </a:p>
          <a:p>
            <a:r>
              <a:rPr b="1" dirty="0" lang="en-US" smtClean="0"/>
              <a:t>Epileptic </a:t>
            </a:r>
            <a:r>
              <a:rPr b="1" dirty="0" lang="en-US"/>
              <a:t>seizure </a:t>
            </a:r>
          </a:p>
          <a:p>
            <a:endParaRPr b="1" dirty="0" lang="en-IN"/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714348" y="44624"/>
            <a:ext cx="7055380" cy="1152128"/>
          </a:xfrm>
        </p:spPr>
        <p:txBody>
          <a:bodyPr/>
          <a:p>
            <a:r>
              <a:rPr b="1" dirty="0" lang="en-I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</a:p>
        </p:txBody>
      </p:sp>
      <p:graphicFrame>
        <p:nvGraphicFramePr>
          <p:cNvPr id="4194307" name="Table 9"/>
          <p:cNvGraphicFramePr>
            <a:graphicFrameLocks noGrp="1"/>
          </p:cNvGraphicFramePr>
          <p:nvPr>
            <p:ph idx="1"/>
          </p:nvPr>
        </p:nvGraphicFramePr>
        <p:xfrm>
          <a:off x="467544" y="1246820"/>
          <a:ext cx="3240360" cy="527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365"/>
                <a:gridCol w="1490995"/>
              </a:tblGrid>
              <a:tr h="48614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TC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10,400</a:t>
                      </a:r>
                    </a:p>
                  </a:txBody>
                </a:tc>
              </a:tr>
              <a:tr h="44552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 DC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64 / 31/2/3</a:t>
                      </a:r>
                    </a:p>
                  </a:txBody>
                </a:tc>
              </a:tr>
              <a:tr h="44552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 RBC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4.45</a:t>
                      </a:r>
                    </a:p>
                  </a:txBody>
                </a:tc>
              </a:tr>
              <a:tr h="628055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 HB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12.9</a:t>
                      </a:r>
                    </a:p>
                    <a:p>
                      <a:endParaRPr b="1" dirty="0" sz="1800" lang="en-IN">
                        <a:effectLst/>
                      </a:endParaRPr>
                    </a:p>
                  </a:txBody>
                </a:tc>
              </a:tr>
              <a:tr h="589173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PLT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1.99 L</a:t>
                      </a:r>
                    </a:p>
                  </a:txBody>
                </a:tc>
              </a:tr>
              <a:tr h="44552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HCT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36.8</a:t>
                      </a:r>
                    </a:p>
                  </a:txBody>
                </a:tc>
              </a:tr>
              <a:tr h="44552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MCV 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82</a:t>
                      </a:r>
                    </a:p>
                  </a:txBody>
                </a:tc>
              </a:tr>
              <a:tr h="44552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MCH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29</a:t>
                      </a:r>
                    </a:p>
                  </a:txBody>
                </a:tc>
              </a:tr>
              <a:tr h="44552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MCHC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35</a:t>
                      </a:r>
                    </a:p>
                  </a:txBody>
                </a:tc>
              </a:tr>
              <a:tr h="44552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 ESR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38</a:t>
                      </a:r>
                    </a:p>
                  </a:txBody>
                </a:tc>
              </a:tr>
              <a:tr h="445521"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     CRP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1800" lang="en-IN">
                          <a:effectLst/>
                        </a:rPr>
                        <a:t>    14.5</a:t>
                      </a:r>
                    </a:p>
                  </a:txBody>
                </a:tc>
              </a:tr>
            </a:tbl>
          </a:graphicData>
        </a:graphic>
      </p:graphicFrame>
      <p:graphicFrame>
        <p:nvGraphicFramePr>
          <p:cNvPr id="4194308" name="Table 11"/>
          <p:cNvGraphicFramePr>
            <a:graphicFrameLocks noGrp="1"/>
          </p:cNvGraphicFramePr>
          <p:nvPr/>
        </p:nvGraphicFramePr>
        <p:xfrm>
          <a:off x="4788024" y="1246820"/>
          <a:ext cx="2981704" cy="549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142"/>
                <a:gridCol w="1104562"/>
              </a:tblGrid>
              <a:tr h="779837">
                <a:tc>
                  <a:txBody>
                    <a:bodyPr/>
                    <a:p>
                      <a:r>
                        <a:rPr b="1" dirty="0" lang="en-IN"/>
                        <a:t>  UREA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 28</a:t>
                      </a:r>
                    </a:p>
                  </a:txBody>
                </a:tc>
              </a:tr>
              <a:tr h="779837">
                <a:tc>
                  <a:txBody>
                    <a:bodyPr/>
                    <a:p>
                      <a:r>
                        <a:rPr b="1" dirty="0" lang="en-IN"/>
                        <a:t>  CREAT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 1.1</a:t>
                      </a:r>
                    </a:p>
                  </a:txBody>
                </a:tc>
              </a:tr>
              <a:tr h="779837">
                <a:tc>
                  <a:txBody>
                    <a:bodyPr/>
                    <a:p>
                      <a:r>
                        <a:rPr b="1" dirty="0" lang="en-IN"/>
                        <a:t>     Na+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133</a:t>
                      </a:r>
                    </a:p>
                  </a:txBody>
                </a:tc>
              </a:tr>
              <a:tr h="779837">
                <a:tc>
                  <a:txBody>
                    <a:bodyPr/>
                    <a:p>
                      <a:r>
                        <a:rPr b="1" dirty="0" lang="en-IN"/>
                        <a:t>     k+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4.5</a:t>
                      </a:r>
                    </a:p>
                  </a:txBody>
                </a:tc>
              </a:tr>
              <a:tr h="815526">
                <a:tc>
                  <a:txBody>
                    <a:bodyPr/>
                    <a:p>
                      <a:r>
                        <a:rPr b="1" dirty="0" lang="en-IN"/>
                        <a:t>   CALCIUM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8.9</a:t>
                      </a:r>
                    </a:p>
                  </a:txBody>
                </a:tc>
              </a:tr>
              <a:tr h="779837">
                <a:tc>
                  <a:txBody>
                    <a:bodyPr/>
                    <a:p>
                      <a:r>
                        <a:rPr b="1" dirty="0" lang="en-IN"/>
                        <a:t> PHOSPHORUS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3.5</a:t>
                      </a:r>
                    </a:p>
                  </a:txBody>
                </a:tc>
              </a:tr>
              <a:tr h="779837">
                <a:tc>
                  <a:txBody>
                    <a:bodyPr/>
                    <a:p>
                      <a:r>
                        <a:rPr b="1" dirty="0" lang="en-IN"/>
                        <a:t>    CPK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204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9" name="Table 4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3610744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372"/>
                <a:gridCol w="1805372"/>
              </a:tblGrid>
              <a:tr h="648072">
                <a:tc>
                  <a:txBody>
                    <a:bodyPr/>
                    <a:p>
                      <a:r>
                        <a:rPr b="1" dirty="0" lang="en-IN"/>
                        <a:t>BILIRUBIN 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 1.3</a:t>
                      </a:r>
                    </a:p>
                  </a:txBody>
                </a:tc>
              </a:tr>
              <a:tr h="648072">
                <a:tc>
                  <a:txBody>
                    <a:bodyPr/>
                    <a:p>
                      <a:r>
                        <a:rPr b="1" dirty="0" lang="en-IN"/>
                        <a:t> DIRECT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0.3</a:t>
                      </a:r>
                    </a:p>
                  </a:txBody>
                </a:tc>
              </a:tr>
              <a:tr h="648072">
                <a:tc>
                  <a:txBody>
                    <a:bodyPr/>
                    <a:p>
                      <a:r>
                        <a:rPr b="1" dirty="0" lang="en-IN"/>
                        <a:t> INDIRECT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1.0</a:t>
                      </a:r>
                    </a:p>
                  </a:txBody>
                </a:tc>
              </a:tr>
              <a:tr h="648072">
                <a:tc>
                  <a:txBody>
                    <a:bodyPr/>
                    <a:p>
                      <a:r>
                        <a:rPr b="1" dirty="0" lang="en-IN"/>
                        <a:t> SGOT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35</a:t>
                      </a:r>
                    </a:p>
                  </a:txBody>
                </a:tc>
              </a:tr>
              <a:tr h="648072">
                <a:tc>
                  <a:txBody>
                    <a:bodyPr/>
                    <a:p>
                      <a:r>
                        <a:rPr b="1" dirty="0" lang="en-IN"/>
                        <a:t> SGPT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27</a:t>
                      </a:r>
                    </a:p>
                  </a:txBody>
                </a:tc>
              </a:tr>
              <a:tr h="648072">
                <a:tc>
                  <a:txBody>
                    <a:bodyPr/>
                    <a:p>
                      <a:r>
                        <a:rPr b="1" dirty="0" lang="en-IN"/>
                        <a:t>    ALP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86</a:t>
                      </a:r>
                    </a:p>
                  </a:txBody>
                </a:tc>
              </a:tr>
              <a:tr h="648072">
                <a:tc>
                  <a:txBody>
                    <a:bodyPr/>
                    <a:p>
                      <a:r>
                        <a:rPr b="1" dirty="0" lang="en-IN"/>
                        <a:t>T.PROTEINS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6.6</a:t>
                      </a:r>
                    </a:p>
                  </a:txBody>
                </a:tc>
              </a:tr>
              <a:tr h="648072">
                <a:tc>
                  <a:txBody>
                    <a:bodyPr/>
                    <a:p>
                      <a:r>
                        <a:rPr b="1" dirty="0" lang="en-IN"/>
                        <a:t> ALBUMIN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3.4</a:t>
                      </a:r>
                    </a:p>
                  </a:txBody>
                </a:tc>
              </a:tr>
              <a:tr h="648072">
                <a:tc>
                  <a:txBody>
                    <a:bodyPr/>
                    <a:p>
                      <a:r>
                        <a:rPr b="1" dirty="0" lang="en-IN"/>
                        <a:t>   GLOBULIN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3.2</a:t>
                      </a:r>
                    </a:p>
                  </a:txBody>
                </a:tc>
              </a:tr>
            </a:tbl>
          </a:graphicData>
        </a:graphic>
      </p:graphicFrame>
      <p:graphicFrame>
        <p:nvGraphicFramePr>
          <p:cNvPr id="4194310" name="Table 5"/>
          <p:cNvGraphicFramePr>
            <a:graphicFrameLocks noGrp="1"/>
          </p:cNvGraphicFramePr>
          <p:nvPr/>
        </p:nvGraphicFramePr>
        <p:xfrm>
          <a:off x="4355976" y="836712"/>
          <a:ext cx="4104456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110"/>
                <a:gridCol w="1832346"/>
              </a:tblGrid>
              <a:tr h="792088">
                <a:tc>
                  <a:txBody>
                    <a:bodyPr/>
                    <a:p>
                      <a:r>
                        <a:rPr b="1" dirty="0" lang="en-IN"/>
                        <a:t> URINE ALBUMIN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NIL</a:t>
                      </a:r>
                    </a:p>
                  </a:txBody>
                </a:tc>
              </a:tr>
              <a:tr h="792088">
                <a:tc>
                  <a:txBody>
                    <a:bodyPr/>
                    <a:p>
                      <a:r>
                        <a:rPr b="1" dirty="0" lang="en-IN"/>
                        <a:t>     SUGAR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TRACE</a:t>
                      </a:r>
                    </a:p>
                  </a:txBody>
                </a:tc>
              </a:tr>
              <a:tr h="792088">
                <a:tc>
                  <a:txBody>
                    <a:bodyPr/>
                    <a:p>
                      <a:r>
                        <a:rPr b="1" dirty="0" lang="en-IN"/>
                        <a:t>      DEPOSITS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 2-4  pus cells </a:t>
                      </a:r>
                    </a:p>
                  </a:txBody>
                </a:tc>
              </a:tr>
              <a:tr h="792088">
                <a:tc>
                  <a:txBody>
                    <a:bodyPr/>
                    <a:p>
                      <a:r>
                        <a:rPr b="1" dirty="0" lang="en-IN"/>
                        <a:t>  SPOT PCR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  0.6</a:t>
                      </a:r>
                    </a:p>
                  </a:txBody>
                </a:tc>
              </a:tr>
            </a:tbl>
          </a:graphicData>
        </a:graphic>
      </p:graphicFrame>
      <p:graphicFrame>
        <p:nvGraphicFramePr>
          <p:cNvPr id="4194311" name="Table 6"/>
          <p:cNvGraphicFramePr>
            <a:graphicFrameLocks noGrp="1"/>
          </p:cNvGraphicFramePr>
          <p:nvPr/>
        </p:nvGraphicFramePr>
        <p:xfrm>
          <a:off x="4355976" y="4581128"/>
          <a:ext cx="3960440" cy="201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672074">
                <a:tc>
                  <a:txBody>
                    <a:bodyPr/>
                    <a:p>
                      <a:r>
                        <a:rPr b="1" dirty="0" lang="en-IN"/>
                        <a:t>    VCTC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NON REACTIVE</a:t>
                      </a:r>
                    </a:p>
                  </a:txBody>
                </a:tc>
              </a:tr>
              <a:tr h="672074">
                <a:tc>
                  <a:txBody>
                    <a:bodyPr/>
                    <a:p>
                      <a:r>
                        <a:rPr b="1" dirty="0" lang="en-IN"/>
                        <a:t>  </a:t>
                      </a:r>
                      <a:r>
                        <a:rPr b="1" dirty="0" lang="en-IN" err="1"/>
                        <a:t>HBSAg</a:t>
                      </a:r>
                      <a:endParaRPr b="1" dirty="0" lang="en-IN"/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NONREACTIVE</a:t>
                      </a:r>
                    </a:p>
                  </a:txBody>
                </a:tc>
              </a:tr>
              <a:tr h="672074">
                <a:tc>
                  <a:txBody>
                    <a:bodyPr/>
                    <a:p>
                      <a:r>
                        <a:rPr b="1" dirty="0" lang="en-IN"/>
                        <a:t> ANTI – HCV 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lang="en-IN"/>
                        <a:t>  NONREACTIVE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6798734" cy="1303867"/>
          </a:xfrm>
        </p:spPr>
        <p:txBody>
          <a:bodyPr>
            <a:normAutofit/>
          </a:bodyPr>
          <a:p>
            <a:pPr algn="l"/>
            <a:r>
              <a:rPr b="1" dirty="0" sz="3200" lang="en-IN" smtClean="0"/>
              <a:t>ECG-WNL</a:t>
            </a:r>
            <a:endParaRPr b="1" dirty="0" sz="3200" lang="en-IN"/>
          </a:p>
        </p:txBody>
      </p:sp>
      <p:graphicFrame>
        <p:nvGraphicFramePr>
          <p:cNvPr id="4194312" name="Table 4"/>
          <p:cNvGraphicFramePr>
            <a:graphicFrameLocks noGrp="1"/>
          </p:cNvGraphicFramePr>
          <p:nvPr>
            <p:ph idx="1"/>
          </p:nvPr>
        </p:nvGraphicFramePr>
        <p:xfrm>
          <a:off x="323528" y="357166"/>
          <a:ext cx="2527977" cy="395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159825"/>
              </a:tblGrid>
              <a:tr h="989608">
                <a:tc>
                  <a:txBody>
                    <a:bodyPr/>
                    <a:p>
                      <a:r>
                        <a:rPr b="1" dirty="0" lang="en-IN"/>
                        <a:t>  </a:t>
                      </a:r>
                    </a:p>
                    <a:p>
                      <a:r>
                        <a:rPr b="1" dirty="0" lang="en-IN"/>
                        <a:t>     RBS</a:t>
                      </a:r>
                    </a:p>
                  </a:txBody>
                </a:tc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  202</a:t>
                      </a:r>
                    </a:p>
                  </a:txBody>
                </a:tc>
              </a:tr>
              <a:tr h="989608">
                <a:tc>
                  <a:txBody>
                    <a:bodyPr/>
                    <a:p>
                      <a:endParaRPr b="1" dirty="0" lang="en-IN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b="1" dirty="0" lang="en-IN">
                          <a:solidFill>
                            <a:srgbClr val="FF0000"/>
                          </a:solidFill>
                        </a:rPr>
                        <a:t>      FBS </a:t>
                      </a:r>
                    </a:p>
                  </a:txBody>
                </a:tc>
                <a:tc>
                  <a:txBody>
                    <a:bodyPr/>
                    <a:p>
                      <a:endParaRPr b="1" dirty="0" lang="en-IN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b="1" dirty="0" lang="en-IN">
                          <a:solidFill>
                            <a:srgbClr val="FF0000"/>
                          </a:solidFill>
                        </a:rPr>
                        <a:t>     176</a:t>
                      </a:r>
                    </a:p>
                  </a:txBody>
                </a:tc>
              </a:tr>
              <a:tr h="989608">
                <a:tc>
                  <a:txBody>
                    <a:bodyPr/>
                    <a:p>
                      <a:endParaRPr b="1" dirty="0" lang="en-IN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b="1" dirty="0" lang="en-IN">
                          <a:solidFill>
                            <a:srgbClr val="FF0000"/>
                          </a:solidFill>
                        </a:rPr>
                        <a:t>     PPBS</a:t>
                      </a:r>
                    </a:p>
                  </a:txBody>
                </a:tc>
                <a:tc>
                  <a:txBody>
                    <a:bodyPr/>
                    <a:p>
                      <a:endParaRPr b="1" dirty="0" lang="en-IN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b="1" dirty="0" lang="en-IN">
                          <a:solidFill>
                            <a:srgbClr val="FF0000"/>
                          </a:solidFill>
                        </a:rPr>
                        <a:t>  285</a:t>
                      </a:r>
                    </a:p>
                  </a:txBody>
                </a:tc>
              </a:tr>
              <a:tr h="989608">
                <a:tc>
                  <a:txBody>
                    <a:bodyPr/>
                    <a:p>
                      <a:endParaRPr b="1" dirty="0" lang="en-IN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b="1" dirty="0" lang="en-IN">
                          <a:solidFill>
                            <a:srgbClr val="FF0000"/>
                          </a:solidFill>
                        </a:rPr>
                        <a:t>     HbA1C</a:t>
                      </a:r>
                    </a:p>
                  </a:txBody>
                </a:tc>
                <a:tc>
                  <a:txBody>
                    <a:bodyPr/>
                    <a:p>
                      <a:endParaRPr b="1" dirty="0" lang="en-IN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b="1" dirty="0" lang="en-IN">
                          <a:solidFill>
                            <a:srgbClr val="FF0000"/>
                          </a:solidFill>
                        </a:rPr>
                        <a:t>  7.5</a:t>
                      </a:r>
                    </a:p>
                  </a:txBody>
                </a:tc>
              </a:tr>
            </a:tbl>
          </a:graphicData>
        </a:graphic>
      </p:graphicFrame>
      <p:graphicFrame>
        <p:nvGraphicFramePr>
          <p:cNvPr id="4194313" name="Table 5"/>
          <p:cNvGraphicFramePr>
            <a:graphicFrameLocks noGrp="1"/>
          </p:cNvGraphicFramePr>
          <p:nvPr/>
        </p:nvGraphicFramePr>
        <p:xfrm>
          <a:off x="3995936" y="214290"/>
          <a:ext cx="432048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936104"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CHOLESTROL</a:t>
                      </a:r>
                    </a:p>
                  </a:txBody>
                </a:tc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 170</a:t>
                      </a:r>
                    </a:p>
                  </a:txBody>
                </a:tc>
              </a:tr>
              <a:tr h="936104"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  TGL</a:t>
                      </a:r>
                    </a:p>
                  </a:txBody>
                </a:tc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  305</a:t>
                      </a:r>
                    </a:p>
                  </a:txBody>
                </a:tc>
              </a:tr>
            </a:tbl>
          </a:graphicData>
        </a:graphic>
      </p:graphicFrame>
      <p:graphicFrame>
        <p:nvGraphicFramePr>
          <p:cNvPr id="4194314" name="Table 6"/>
          <p:cNvGraphicFramePr>
            <a:graphicFrameLocks noGrp="1"/>
          </p:cNvGraphicFramePr>
          <p:nvPr/>
        </p:nvGraphicFramePr>
        <p:xfrm>
          <a:off x="4283968" y="2694762"/>
          <a:ext cx="3960440" cy="152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777846"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      TSH</a:t>
                      </a:r>
                    </a:p>
                  </a:txBody>
                </a:tc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O.724</a:t>
                      </a:r>
                    </a:p>
                  </a:txBody>
                </a:tc>
              </a:tr>
              <a:tr h="742210"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      FREE T4</a:t>
                      </a:r>
                    </a:p>
                  </a:txBody>
                </a:tc>
                <a:tc>
                  <a:txBody>
                    <a:bodyPr/>
                    <a:p>
                      <a:endParaRPr b="1" dirty="0" lang="en-IN"/>
                    </a:p>
                    <a:p>
                      <a:r>
                        <a:rPr b="1" dirty="0" lang="en-IN"/>
                        <a:t>    1.29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IN"/>
          </a:p>
        </p:txBody>
      </p:sp>
      <p:sp>
        <p:nvSpPr>
          <p:cNvPr id="1048647" name="Rectangle: Diagonal Corners Rounded 3"/>
          <p:cNvSpPr/>
          <p:nvPr/>
        </p:nvSpPr>
        <p:spPr>
          <a:xfrm>
            <a:off x="35496" y="0"/>
            <a:ext cx="9144000" cy="3429000"/>
          </a:xfrm>
          <a:prstGeom prst="round2DiagRect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32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b="1" dirty="0" sz="32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b="1" dirty="0" sz="3200" lang="en-IN"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PERIPHERAL SMEAR</a:t>
            </a:r>
          </a:p>
          <a:p>
            <a:pPr algn="ctr"/>
            <a:endParaRPr b="1" dirty="0" sz="3200" lang="en-IN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2800" lang="en-IN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RBC:</a:t>
            </a:r>
            <a:r>
              <a:rPr b="1" dirty="0" sz="2800" lang="en-IN" err="1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Normochromic</a:t>
            </a:r>
            <a:r>
              <a:rPr b="1" dirty="0" sz="28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normocytes</a:t>
            </a:r>
          </a:p>
          <a:p>
            <a:r>
              <a:rPr b="1" dirty="0" sz="2800" lang="en-I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WBC</a:t>
            </a:r>
            <a:r>
              <a:rPr b="1" dirty="0" sz="28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: Count normal , no atypical cells seen </a:t>
            </a:r>
          </a:p>
          <a:p>
            <a:r>
              <a:rPr b="1" dirty="0" sz="2800" lang="en-I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Platelets:</a:t>
            </a:r>
            <a:r>
              <a:rPr b="1" dirty="0" sz="28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Normal in number and in morphology</a:t>
            </a:r>
          </a:p>
          <a:p>
            <a:r>
              <a:rPr b="1" dirty="0" sz="2800" lang="en-I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IMPRESSION : Normal study</a:t>
            </a:r>
          </a:p>
          <a:p>
            <a:pPr algn="ctr"/>
            <a:endParaRPr b="1" dirty="0" sz="28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b="1" dirty="0" sz="32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b="1" dirty="0" sz="320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48" name="Rectangle: Diagonal Corners Rounded 4"/>
          <p:cNvSpPr/>
          <p:nvPr/>
        </p:nvSpPr>
        <p:spPr>
          <a:xfrm>
            <a:off x="35496" y="3501008"/>
            <a:ext cx="9073008" cy="3194569"/>
          </a:xfrm>
          <a:prstGeom prst="round2DiagRect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IN"/>
              <a:t> </a:t>
            </a:r>
            <a:r>
              <a:rPr b="1" dirty="0" sz="32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USG ABDOMEN</a:t>
            </a:r>
          </a:p>
          <a:p>
            <a:pPr algn="ctr"/>
            <a:endParaRPr dirty="0" sz="3200" lang="en-IN">
              <a:solidFill>
                <a:srgbClr val="FFFF00"/>
              </a:solidFill>
            </a:endParaRPr>
          </a:p>
          <a:p>
            <a:pPr algn="ctr"/>
            <a:r>
              <a:rPr b="1" dirty="0" sz="2800" lang="en-IN">
                <a:solidFill>
                  <a:schemeClr val="bg1"/>
                </a:solidFill>
              </a:rPr>
              <a:t>Fatty liver </a:t>
            </a:r>
          </a:p>
          <a:p>
            <a:pPr algn="ctr"/>
            <a:r>
              <a:rPr b="1" dirty="0" sz="2800" lang="en-IN">
                <a:solidFill>
                  <a:schemeClr val="bg1"/>
                </a:solidFill>
              </a:rPr>
              <a:t>Mild splenomegaly</a:t>
            </a: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VID-20210807-WA0005.mp4">
            <a:hlinkClick r:id="" action="ppaction://media"/>
          </p:cNvPr>
          <p:cNvPicPr>
            <a:picLocks noChangeAspect="1" noRot="1"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0518" y="214290"/>
            <a:ext cx="8829200" cy="6514743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6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8"/>
                  </p:tgtEl>
                </p:cond>
              </p:nextCondLst>
            </p:seq>
            <p:video>
              <p:cMediaNode>
                <p:cTn display="0" fill="hold"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5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59596" y="-59762"/>
            <a:ext cx="8328828" cy="1112498"/>
          </a:xfrm>
        </p:spPr>
        <p:txBody>
          <a:bodyPr>
            <a:normAutofit fontScale="90000"/>
          </a:bodyPr>
          <a:p>
            <a:pPr algn="ctr"/>
            <a:r>
              <a:rPr b="1" dirty="0" sz="360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MRI SPINE WITH WHOLE BRAIN SCREENING</a:t>
            </a:r>
            <a:endParaRPr b="1" dirty="0" sz="3600" lang="en-IN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59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l="8884" t="-405" r="20103" b="405"/>
          <a:stretch>
            <a:fillRect/>
          </a:stretch>
        </p:blipFill>
        <p:spPr>
          <a:xfrm rot="5400000">
            <a:off x="4156276" y="1825652"/>
            <a:ext cx="5760636" cy="4214809"/>
          </a:xfrm>
          <a:prstGeom prst="rect"/>
        </p:spPr>
      </p:pic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1406" y="1071546"/>
            <a:ext cx="4714908" cy="5786454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32848" cy="1303867"/>
          </a:xfrm>
        </p:spPr>
        <p:txBody>
          <a:bodyPr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b="1" dirty="0" sz="36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NEUROMEDICINE OPINION</a:t>
            </a:r>
            <a:endParaRPr b="1" dirty="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6711654" cy="4195481"/>
          </a:xfrm>
        </p:spPr>
        <p:txBody>
          <a:bodyPr>
            <a:normAutofit/>
          </a:bodyPr>
          <a:p>
            <a:r>
              <a:rPr b="1" dirty="0" sz="3200" lang="en-US"/>
              <a:t>IMPRESSION:</a:t>
            </a:r>
            <a:r>
              <a:rPr b="1" dirty="0" lang="en-US"/>
              <a:t> </a:t>
            </a:r>
            <a:r>
              <a:rPr b="1" dirty="0" sz="2400" lang="en-US">
                <a:solidFill>
                  <a:srgbClr val="FF0000"/>
                </a:solidFill>
              </a:rPr>
              <a:t>Non compressive myelopathy/myeloneuropathy for evaluation</a:t>
            </a:r>
          </a:p>
          <a:p>
            <a:r>
              <a:rPr b="1" dirty="0" sz="2400" lang="en-US"/>
              <a:t>T. Carbamazepine 200mg 1bd</a:t>
            </a:r>
          </a:p>
          <a:p>
            <a:r>
              <a:rPr b="1" dirty="0" sz="2400" lang="en-US" err="1"/>
              <a:t>T.Baclofen</a:t>
            </a:r>
            <a:r>
              <a:rPr b="1" dirty="0" sz="2400" lang="en-US"/>
              <a:t> 10mg 1bd</a:t>
            </a:r>
          </a:p>
          <a:p>
            <a:r>
              <a:rPr b="1" dirty="0" sz="2400" lang="en-US" err="1"/>
              <a:t>T.Diazepam</a:t>
            </a:r>
            <a:r>
              <a:rPr b="1" dirty="0" sz="2400" lang="en-US"/>
              <a:t> 5mg 1HS</a:t>
            </a:r>
          </a:p>
          <a:p>
            <a:r>
              <a:rPr b="1" dirty="0" sz="2400" lang="en-US"/>
              <a:t>To do CSF analysis </a:t>
            </a:r>
          </a:p>
          <a:p>
            <a:r>
              <a:rPr b="1" dirty="0" sz="2400" lang="en-US"/>
              <a:t>To do ANA and ANCA profile </a:t>
            </a:r>
          </a:p>
          <a:p>
            <a:r>
              <a:rPr b="1" dirty="0" sz="2400" lang="en-US"/>
              <a:t>To do serum ACE</a:t>
            </a:r>
            <a:endParaRPr b="1" dirty="0" lang="en-IN"/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55380" cy="936104"/>
          </a:xfrm>
        </p:spPr>
        <p:txBody>
          <a:bodyPr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    CSF ANALYSIS</a:t>
            </a:r>
            <a:endParaRPr b="1" dirty="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15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96" y="980728"/>
          <a:ext cx="907300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6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657225"/>
          <a:ext cx="8050213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graphicFrame>
        <p:nvGraphicFramePr>
          <p:cNvPr id="4194317" name="Diagram 4"/>
          <p:cNvGraphicFramePr>
            <a:graphicFrameLocks/>
          </p:cNvGraphicFramePr>
          <p:nvPr/>
        </p:nvGraphicFramePr>
        <p:xfrm>
          <a:off x="323528" y="1853248"/>
          <a:ext cx="8335762" cy="455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6" r:qs="rId10" r:cs="rId9"/>
          </a:graphicData>
        </a:graphic>
      </p:graphicFrame>
      <p:graphicFrame>
        <p:nvGraphicFramePr>
          <p:cNvPr id="4194318" name="Diagram 5"/>
          <p:cNvGraphicFramePr>
            <a:graphicFrameLocks/>
          </p:cNvGraphicFramePr>
          <p:nvPr/>
        </p:nvGraphicFramePr>
        <p:xfrm>
          <a:off x="0" y="44624"/>
          <a:ext cx="903649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1" r:qs="rId15" r:cs="rId14"/>
          </a:graphicData>
        </a:graphic>
      </p:graphicFrame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1403648" y="452718"/>
            <a:ext cx="7055380" cy="1400530"/>
          </a:xfrm>
        </p:spPr>
        <p:txBody>
          <a:bodyPr/>
          <a:p>
            <a:r>
              <a:rPr b="1" dirty="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NEUROSARCOIDOSIS</a:t>
            </a:r>
            <a:endParaRPr b="1" dirty="0" lang="en-IN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19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853248"/>
          <a:ext cx="9036496" cy="474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1008306" y="607782"/>
            <a:ext cx="7055380" cy="1400530"/>
          </a:xfrm>
        </p:spPr>
        <p:txBody>
          <a:bodyPr>
            <a:normAutofit/>
          </a:bodyPr>
          <a:p>
            <a:r>
              <a:rPr b="1" dirty="0" sz="44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b="1" dirty="0" sz="440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CTDs &amp; VASCULITIS</a:t>
            </a:r>
            <a:endParaRPr b="1" dirty="0" sz="4400" lang="en-IN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20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1988840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83568" y="164096"/>
            <a:ext cx="7055380" cy="1400530"/>
          </a:xfrm>
        </p:spPr>
        <p:txBody>
          <a:bodyPr>
            <a:normAutofit/>
          </a:bodyPr>
          <a:p>
            <a:r>
              <a:rPr b="1" dirty="0" sz="44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b="1" dirty="0" sz="4800" lang="en-US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INFECTIONS</a:t>
            </a:r>
            <a:endParaRPr b="1" dirty="0" sz="4400" lang="en-IN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4321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055380" cy="1008112"/>
          </a:xfrm>
        </p:spPr>
        <p:txBody>
          <a:bodyPr/>
          <a:p>
            <a:pPr algn="l"/>
            <a:r>
              <a:rPr dirty="0" lang="en-US">
                <a:solidFill>
                  <a:schemeClr val="tx1"/>
                </a:solidFill>
              </a:rPr>
              <a:t>    MULTIPLE SCLEROSIS</a:t>
            </a:r>
            <a:endParaRPr dirty="0" lang="en-IN">
              <a:solidFill>
                <a:schemeClr val="tx1"/>
              </a:solidFill>
            </a:endParaRPr>
          </a:p>
        </p:txBody>
      </p:sp>
      <p:graphicFrame>
        <p:nvGraphicFramePr>
          <p:cNvPr id="4194322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23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2052638"/>
          <a:ext cx="914400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pic>
        <p:nvPicPr>
          <p:cNvPr id="2097161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t="36788" b="1076"/>
          <a:stretch>
            <a:fillRect/>
          </a:stretch>
        </p:blipFill>
        <p:spPr>
          <a:xfrm>
            <a:off x="107504" y="3764903"/>
            <a:ext cx="8928991" cy="3047972"/>
          </a:xfrm>
          <a:prstGeom prst="rect"/>
        </p:spPr>
      </p:pic>
      <p:pic>
        <p:nvPicPr>
          <p:cNvPr id="2097162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18255" y="228600"/>
            <a:ext cx="8928991" cy="3648075"/>
          </a:xfrm>
          <a:prstGeom prst="rect"/>
        </p:spPr>
      </p:pic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59436" cy="1400530"/>
          </a:xfrm>
        </p:spPr>
        <p:txBody>
          <a:bodyPr/>
          <a:p>
            <a:r>
              <a:rPr b="1" dirty="0" lang="en-US"/>
              <a:t>NEUROMEDICINE OPINION</a:t>
            </a:r>
            <a:endParaRPr b="1" dirty="0" lang="en-IN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539610" y="2060848"/>
            <a:ext cx="8064780" cy="4195481"/>
          </a:xfrm>
        </p:spPr>
        <p:txBody>
          <a:bodyPr>
            <a:normAutofit/>
          </a:bodyPr>
          <a:p>
            <a:r>
              <a:rPr b="1" dirty="0" sz="3200" lang="en-US">
                <a:solidFill>
                  <a:srgbClr val="FF0000"/>
                </a:solidFill>
              </a:rPr>
              <a:t>NMO SPECTRUM DISORDER</a:t>
            </a:r>
          </a:p>
          <a:p>
            <a:endParaRPr b="1" dirty="0" sz="3200" lang="en-US">
              <a:solidFill>
                <a:srgbClr val="FF0000"/>
              </a:solidFill>
            </a:endParaRPr>
          </a:p>
          <a:p>
            <a:r>
              <a:rPr b="1" dirty="0" sz="2600" lang="en-US"/>
              <a:t>Inj. Methylprednisolone</a:t>
            </a:r>
          </a:p>
          <a:p>
            <a:r>
              <a:rPr b="1" dirty="0" sz="2600" lang="en-US"/>
              <a:t>Inj. Rituximab</a:t>
            </a:r>
          </a:p>
          <a:p>
            <a:r>
              <a:rPr b="1" dirty="0" sz="2600" lang="en-IN"/>
              <a:t>To continue CBZ , Baclofen , Diazepam</a:t>
            </a: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395536" y="252925"/>
            <a:ext cx="8568952" cy="1303867"/>
          </a:xfrm>
        </p:spPr>
        <p:txBody>
          <a:bodyPr>
            <a:normAutofit/>
          </a:bodyPr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HISTORY OF PRESENTING ILLNESS</a:t>
            </a: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5256583"/>
          </a:xfrm>
        </p:spPr>
        <p:txBody>
          <a:bodyPr>
            <a:normAutofit fontScale="96429" lnSpcReduction="10000"/>
          </a:bodyPr>
          <a:p>
            <a:r>
              <a:rPr b="1" dirty="0" sz="2800" lang="en-US"/>
              <a:t>She was apparently normal 5months back after that she had </a:t>
            </a:r>
          </a:p>
          <a:p>
            <a:r>
              <a:rPr b="1" dirty="0" sz="2800" lang="en-US" smtClean="0"/>
              <a:t>H/o Episodic </a:t>
            </a:r>
            <a:r>
              <a:rPr b="1" dirty="0" sz="2800" lang="en-US"/>
              <a:t>burning sensation of feet , which was radiating to </a:t>
            </a:r>
            <a:r>
              <a:rPr b="1" dirty="0" sz="2800" lang="en-US" err="1"/>
              <a:t>legs,thighs</a:t>
            </a:r>
            <a:r>
              <a:rPr b="1" dirty="0" sz="2800" lang="en-US"/>
              <a:t> &amp; </a:t>
            </a:r>
            <a:r>
              <a:rPr b="1" dirty="0" sz="2800" lang="en-US" err="1"/>
              <a:t>upto</a:t>
            </a:r>
            <a:r>
              <a:rPr b="1" dirty="0" sz="2800" lang="en-US"/>
              <a:t> genitalia , associated with stiffening of both lower limbs with flexion of both hips ( 30 degree), knee extension </a:t>
            </a:r>
            <a:r>
              <a:rPr b="1" dirty="0" sz="2800" lang="en-US" smtClean="0"/>
              <a:t>, </a:t>
            </a:r>
            <a:r>
              <a:rPr b="1" dirty="0" sz="2800" lang="en-US"/>
              <a:t>ankle plantar </a:t>
            </a:r>
            <a:r>
              <a:rPr b="1" dirty="0" sz="2800" lang="en-US" smtClean="0"/>
              <a:t>flexion and abdominal wall contraction</a:t>
            </a:r>
            <a:endParaRPr b="1" dirty="0" sz="2800" lang="en-US"/>
          </a:p>
          <a:p>
            <a:r>
              <a:rPr b="1" dirty="0" sz="2800" lang="en-US"/>
              <a:t>This attack occurred  2-4 episodes per day which lasted for few minutes and subsided of its own .</a:t>
            </a:r>
          </a:p>
          <a:p>
            <a:r>
              <a:rPr b="1" dirty="0" sz="2800" lang="en-US"/>
              <a:t>This episode was associated with urinary incontinence</a:t>
            </a:r>
          </a:p>
        </p:txBody>
      </p:sp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055380" cy="1400530"/>
          </a:xfrm>
        </p:spPr>
        <p:txBody>
          <a:bodyPr/>
          <a:p>
            <a:r>
              <a:rPr b="1" dirty="0" lang="en-US">
                <a:solidFill>
                  <a:schemeClr val="accent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b="1" dirty="0" sz="3200" lang="en-US">
                <a:solidFill>
                  <a:schemeClr val="accent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OPHTHALMOLOGY OPINION</a:t>
            </a:r>
            <a:endParaRPr b="1" dirty="0" lang="en-IN">
              <a:solidFill>
                <a:schemeClr val="accent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6711654" cy="4195481"/>
          </a:xfrm>
        </p:spPr>
        <p:txBody>
          <a:bodyPr/>
          <a:p>
            <a:endParaRPr b="1" dirty="0" lang="en-US"/>
          </a:p>
          <a:p>
            <a:r>
              <a:rPr b="1" dirty="0" sz="2800" lang="en-US"/>
              <a:t>Bilateral Pupil – RTL  , No RAPD</a:t>
            </a:r>
          </a:p>
          <a:p>
            <a:pPr indent="0" marL="0">
              <a:buNone/>
            </a:pPr>
            <a:endParaRPr b="1" dirty="0" sz="2800" lang="en-US"/>
          </a:p>
          <a:p>
            <a:r>
              <a:rPr b="1" dirty="0" sz="2800" lang="en-US"/>
              <a:t>Bilateral  Fundus - Normal</a:t>
            </a:r>
            <a:endParaRPr b="1" dirty="0" sz="2800" lang="en-IN"/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FINAL DIAGNOSIS</a:t>
            </a:r>
            <a:endParaRPr b="1" dirty="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endParaRPr b="1" dirty="0" sz="3200" lang="en-US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320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TYPE II DIABETES MELLITUS</a:t>
            </a:r>
          </a:p>
          <a:p>
            <a:r>
              <a:rPr b="1" dirty="0" sz="320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NMO SPECTRUM </a:t>
            </a:r>
            <a:r>
              <a:rPr b="1" dirty="0" sz="32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DISORDER</a:t>
            </a:r>
            <a:endParaRPr b="1" dirty="0" sz="3200" lang="en-US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1400530"/>
          </a:xfrm>
        </p:spPr>
        <p:txBody>
          <a:bodyPr/>
          <a:p>
            <a:r>
              <a:rPr b="1" dirty="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      TREATMENT</a:t>
            </a:r>
            <a:endParaRPr b="1" dirty="0" lang="en-IN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544615"/>
          </a:xfrm>
        </p:spPr>
        <p:txBody>
          <a:bodyPr>
            <a:normAutofit/>
          </a:bodyPr>
          <a:p>
            <a:r>
              <a:rPr b="1" dirty="0" sz="2400" lang="en-US"/>
              <a:t>Inj. Methylprednisolone 125 mg in 100 ml NS over 30 mins </a:t>
            </a:r>
          </a:p>
          <a:p>
            <a:r>
              <a:rPr b="1" dirty="0" sz="2400" lang="en-US"/>
              <a:t>Inj. Rituximab 1gm in 500ml NS over 4 hours</a:t>
            </a:r>
          </a:p>
          <a:p>
            <a:r>
              <a:rPr b="1" dirty="0" sz="2400" lang="en-US" err="1"/>
              <a:t>T.Carbamazepine</a:t>
            </a:r>
            <a:r>
              <a:rPr b="1" dirty="0" sz="2400" lang="en-US"/>
              <a:t> 200 mg 1bd</a:t>
            </a:r>
          </a:p>
          <a:p>
            <a:r>
              <a:rPr b="1" dirty="0" sz="2400" lang="en-US"/>
              <a:t>T. Diazepam 5mg 1HS</a:t>
            </a:r>
          </a:p>
          <a:p>
            <a:r>
              <a:rPr b="1" dirty="0" sz="2400" lang="en-US" err="1"/>
              <a:t>T.Baclofen</a:t>
            </a:r>
            <a:r>
              <a:rPr b="1" dirty="0" sz="2400" lang="en-US"/>
              <a:t> 10mg 1BD </a:t>
            </a:r>
          </a:p>
          <a:p>
            <a:r>
              <a:rPr b="1" dirty="0" sz="2400" lang="en-US"/>
              <a:t>T. Metformin 500mg 1TDS</a:t>
            </a:r>
          </a:p>
          <a:p>
            <a:r>
              <a:rPr b="1" dirty="0" sz="2400" lang="en-US" err="1"/>
              <a:t>T.Glipizide</a:t>
            </a:r>
            <a:r>
              <a:rPr b="1" dirty="0" sz="2400" lang="en-US"/>
              <a:t> 5mg 1BD</a:t>
            </a:r>
          </a:p>
          <a:p>
            <a:r>
              <a:rPr b="1" dirty="0" sz="2400" lang="en-US"/>
              <a:t>Repeat Rituximab dose after 2 weeks and 6 months interval</a:t>
            </a:r>
            <a:endParaRPr b="1" dirty="0" lang="en-IN"/>
          </a:p>
        </p:txBody>
      </p:sp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5400000">
            <a:off x="782960" y="1208517"/>
            <a:ext cx="6858000" cy="4464496"/>
          </a:xfrm>
          <a:prstGeom prst="rect"/>
        </p:spPr>
      </p:pic>
      <p:sp>
        <p:nvSpPr>
          <p:cNvPr id="1048668" name="Minus 2"/>
          <p:cNvSpPr/>
          <p:nvPr/>
        </p:nvSpPr>
        <p:spPr>
          <a:xfrm>
            <a:off x="3857620" y="714356"/>
            <a:ext cx="1071570" cy="785818"/>
          </a:xfrm>
          <a:prstGeom prst="mathMinus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52425" y="3286124"/>
            <a:ext cx="8439150" cy="3501007"/>
          </a:xfrm>
          <a:prstGeom prst="rect"/>
        </p:spPr>
      </p:pic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2912" y="44624"/>
            <a:ext cx="8258175" cy="3110111"/>
          </a:xfrm>
          <a:prstGeom prst="rect"/>
        </p:spPr>
      </p:pic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91680" y="188640"/>
            <a:ext cx="5904656" cy="6630750"/>
          </a:xfrm>
          <a:prstGeom prst="rect"/>
        </p:spPr>
      </p:pic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5737" y="904875"/>
            <a:ext cx="8772525" cy="5048250"/>
          </a:xfrm>
          <a:prstGeom prst="rect"/>
        </p:spPr>
      </p:pic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Content Placeholder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830367"/>
            <a:ext cx="8619252" cy="5190921"/>
          </a:xfrm>
          <a:prstGeom prst="rect"/>
        </p:spPr>
      </p:pic>
    </p:spTree>
  </p:cSld>
  <p:clrMapOvr>
    <a:masterClrMapping/>
  </p:clrMapOvr>
  <p:timing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755576" y="252925"/>
            <a:ext cx="6798734" cy="1303867"/>
          </a:xfrm>
        </p:spPr>
        <p:txBody>
          <a:bodyPr>
            <a:normAutofit/>
          </a:bodyPr>
          <a:p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AIM OF THE PRESENTATION</a:t>
            </a:r>
            <a:endParaRPr b="1" dirty="0" lang="en-I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73" name="Content Placeholder 6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5040559"/>
          </a:xfrm>
        </p:spPr>
        <p:txBody>
          <a:bodyPr/>
          <a:p>
            <a:endParaRPr b="1" dirty="0" lang="en-US"/>
          </a:p>
          <a:p>
            <a:pPr>
              <a:buNone/>
            </a:pPr>
            <a:endParaRPr b="1" dirty="0" lang="en-US"/>
          </a:p>
          <a:p>
            <a:r>
              <a:rPr b="1" dirty="0" sz="2800" lang="en-US"/>
              <a:t>To discuss about an approach to flaccid paraparesis</a:t>
            </a:r>
          </a:p>
          <a:p>
            <a:r>
              <a:rPr b="1" dirty="0" sz="2800" lang="en-US"/>
              <a:t>To discuss about various presentation of NMO</a:t>
            </a:r>
          </a:p>
          <a:p>
            <a:r>
              <a:rPr b="1" dirty="0" sz="2800" lang="en-US" smtClean="0"/>
              <a:t>NMOSD </a:t>
            </a:r>
            <a:r>
              <a:rPr b="1" dirty="0" sz="2800" lang="en-US"/>
              <a:t>as Tonic Spasms </a:t>
            </a:r>
            <a:r>
              <a:rPr b="1" dirty="0" sz="2800" lang="en-US" smtClean="0"/>
              <a:t>–an unseen </a:t>
            </a:r>
            <a:r>
              <a:rPr b="1" dirty="0" sz="2800" lang="en-US"/>
              <a:t>presentation</a:t>
            </a:r>
          </a:p>
          <a:p>
            <a:endParaRPr b="1" dirty="0" sz="2800" lang="en-IN"/>
          </a:p>
        </p:txBody>
      </p:sp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b="1" dirty="0" sz="7200" lang="en-IN"/>
              <a:t>THANK YOU…</a:t>
            </a: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251520" y="332657"/>
            <a:ext cx="8352928" cy="6336703"/>
          </a:xfrm>
        </p:spPr>
        <p:txBody>
          <a:bodyPr>
            <a:normAutofit fontScale="96429" lnSpcReduction="20000"/>
          </a:bodyPr>
          <a:p>
            <a:r>
              <a:rPr b="1" dirty="0" sz="2800" lang="en-US"/>
              <a:t>She was apparently normal in between the episodes with normal sensory , motor and autonomic functions </a:t>
            </a:r>
          </a:p>
          <a:p>
            <a:r>
              <a:rPr b="1" dirty="0" sz="2800" lang="en-US"/>
              <a:t>Higher mental functions were normal during and after the episode</a:t>
            </a:r>
          </a:p>
          <a:p>
            <a:endParaRPr b="1" dirty="0" sz="2800" lang="en-US"/>
          </a:p>
          <a:p>
            <a:r>
              <a:rPr b="1" dirty="0" sz="2800" lang="en-US">
                <a:solidFill>
                  <a:srgbClr val="FF0000"/>
                </a:solidFill>
              </a:rPr>
              <a:t>3 ½  months later </a:t>
            </a:r>
            <a:r>
              <a:rPr b="1" dirty="0" sz="2800" lang="en-US"/>
              <a:t>she developed,</a:t>
            </a:r>
          </a:p>
          <a:p>
            <a:r>
              <a:rPr b="1" dirty="0" sz="2800" lang="en-US"/>
              <a:t>H/o weakness of both lower limbs for 6weeks,which was sudden in </a:t>
            </a:r>
            <a:r>
              <a:rPr b="1" dirty="0" sz="2800" lang="en-US" err="1"/>
              <a:t>onset,flail</a:t>
            </a:r>
            <a:r>
              <a:rPr b="1" dirty="0" sz="2800" lang="en-US"/>
              <a:t> </a:t>
            </a:r>
            <a:r>
              <a:rPr b="1" dirty="0" sz="2800" lang="en-US" err="1"/>
              <a:t>type,non</a:t>
            </a:r>
            <a:r>
              <a:rPr b="1" dirty="0" sz="2800" lang="en-US"/>
              <a:t> progressive</a:t>
            </a:r>
          </a:p>
          <a:p>
            <a:r>
              <a:rPr b="1" dirty="0" sz="2800" lang="en-US"/>
              <a:t>H/o difficulty in holding slippers in both limbs &amp; difficulty in getting up from squatting position+</a:t>
            </a:r>
          </a:p>
          <a:p>
            <a:r>
              <a:rPr b="1" dirty="0" sz="2800" lang="en-US"/>
              <a:t>She was bedridden ,unable to roll over &amp; get up from the bed ,</a:t>
            </a:r>
            <a:r>
              <a:rPr b="1" dirty="0" sz="2800" lang="en-US">
                <a:solidFill>
                  <a:srgbClr val="FF0000"/>
                </a:solidFill>
              </a:rPr>
              <a:t>with increased frequency of muscle spasms (3-4 episodes per hour) for 6weeks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242531"/>
          </a:xfrm>
        </p:spPr>
        <p:txBody>
          <a:bodyPr>
            <a:normAutofit fontScale="96429" lnSpcReduction="20000"/>
          </a:bodyPr>
          <a:p>
            <a:r>
              <a:rPr b="1" dirty="0" sz="2800" lang="en-US"/>
              <a:t>H/o difficulty in feeling clothes &amp; impaired hot &amp; </a:t>
            </a:r>
            <a:r>
              <a:rPr b="1" dirty="0" sz="2800" lang="en-US" err="1"/>
              <a:t>cold,pain</a:t>
            </a:r>
            <a:r>
              <a:rPr b="1" dirty="0" sz="2800" lang="en-US"/>
              <a:t> sensation below </a:t>
            </a:r>
            <a:r>
              <a:rPr b="1" dirty="0" sz="2800" lang="en-US" smtClean="0"/>
              <a:t>nipple </a:t>
            </a:r>
            <a:r>
              <a:rPr b="1" dirty="0" sz="2800" lang="en-US"/>
              <a:t>for 6weeks</a:t>
            </a:r>
          </a:p>
          <a:p>
            <a:r>
              <a:rPr b="1" dirty="0" sz="2800" lang="en-US"/>
              <a:t>No h/o band like sensation over trunk</a:t>
            </a:r>
          </a:p>
          <a:p>
            <a:r>
              <a:rPr b="1" dirty="0" sz="2800" lang="en-US"/>
              <a:t>No h/o electric shock like sensation while neck flexion</a:t>
            </a:r>
          </a:p>
          <a:p>
            <a:pPr lvl="0"/>
            <a:r>
              <a:rPr b="1" dirty="0" sz="2800" lang="en-US"/>
              <a:t>No h/o difficulty in raising both arms above the head </a:t>
            </a:r>
            <a:endParaRPr b="1" dirty="0" sz="2800" lang="en-IN"/>
          </a:p>
          <a:p>
            <a:pPr lvl="0"/>
            <a:r>
              <a:rPr b="1" dirty="0" sz="2800" lang="en-US"/>
              <a:t>No h/o difficulty in buttoning &amp; unbuttoning the shirt </a:t>
            </a:r>
            <a:endParaRPr b="1" dirty="0" sz="2800" lang="en-IN"/>
          </a:p>
          <a:p>
            <a:r>
              <a:rPr b="1" dirty="0" sz="2800" lang="en-US"/>
              <a:t>No h/o diurnal variation </a:t>
            </a:r>
          </a:p>
          <a:p>
            <a:r>
              <a:rPr b="1" dirty="0" sz="2800" lang="en-US"/>
              <a:t>No h/o twitching of muscles </a:t>
            </a:r>
          </a:p>
          <a:p>
            <a:r>
              <a:rPr b="1" dirty="0" sz="2800" lang="en-US"/>
              <a:t>No h/o thinning of muscles</a:t>
            </a:r>
            <a:endParaRPr b="1" dirty="0" sz="2800" lang="en-IN"/>
          </a:p>
          <a:p>
            <a:endParaRPr b="1" dirty="0" sz="2800" lang="en-US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7704856" cy="5832647"/>
          </a:xfrm>
        </p:spPr>
        <p:txBody>
          <a:bodyPr>
            <a:normAutofit/>
          </a:bodyPr>
          <a:p>
            <a:endParaRPr b="1" dirty="0" sz="2800" lang="en-IN"/>
          </a:p>
          <a:p>
            <a:r>
              <a:rPr b="1" dirty="0" sz="2800" lang="en-IN"/>
              <a:t>No h/o breathing difficulty/cough</a:t>
            </a:r>
          </a:p>
          <a:p>
            <a:r>
              <a:rPr b="1" dirty="0" sz="2800" lang="en-IN"/>
              <a:t>No h/o fever/loose stools/abdominal pain</a:t>
            </a:r>
          </a:p>
          <a:p>
            <a:r>
              <a:rPr b="1" dirty="0" sz="2800" lang="en-IN"/>
              <a:t>No h/o head ache/blurring of vision</a:t>
            </a:r>
          </a:p>
          <a:p>
            <a:r>
              <a:rPr b="1" dirty="0" sz="2800" lang="en-IN"/>
              <a:t>No h/o vomiting</a:t>
            </a:r>
          </a:p>
          <a:p>
            <a:r>
              <a:rPr b="1" dirty="0" sz="2800" lang="en-IN"/>
              <a:t>No h/o loss of consciousness</a:t>
            </a:r>
          </a:p>
          <a:p>
            <a:r>
              <a:rPr b="1" dirty="0" sz="2800" lang="en-IN"/>
              <a:t>No </a:t>
            </a:r>
            <a:r>
              <a:rPr b="1" dirty="0" sz="2800" lang="en-IN" smtClean="0"/>
              <a:t>h/o </a:t>
            </a:r>
            <a:r>
              <a:rPr b="1" dirty="0" sz="2800" lang="en-IN"/>
              <a:t>seizures</a:t>
            </a:r>
          </a:p>
          <a:p>
            <a:r>
              <a:rPr b="1" dirty="0" sz="2800" lang="en-IN"/>
              <a:t>No h/o speech disturbances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428596" y="332656"/>
            <a:ext cx="8382000" cy="6192688"/>
          </a:xfrm>
        </p:spPr>
        <p:txBody>
          <a:bodyPr>
            <a:normAutofit/>
          </a:bodyPr>
          <a:p>
            <a:r>
              <a:rPr b="1" dirty="0" sz="2800" lang="en-IN"/>
              <a:t>No h/o smell disturbances</a:t>
            </a:r>
          </a:p>
          <a:p>
            <a:r>
              <a:rPr b="1" dirty="0" sz="2800" lang="en-IN"/>
              <a:t>No h/o diplopia/ loss of vision/blurring of vision</a:t>
            </a:r>
          </a:p>
          <a:p>
            <a:r>
              <a:rPr b="1" dirty="0" sz="2800" lang="en-IN"/>
              <a:t>No h/o drooping of eyelids</a:t>
            </a:r>
          </a:p>
          <a:p>
            <a:r>
              <a:rPr b="1" dirty="0" sz="2800" lang="en-IN"/>
              <a:t>No </a:t>
            </a:r>
            <a:r>
              <a:rPr b="1" dirty="0" sz="2800" lang="en-IN" smtClean="0"/>
              <a:t>h/o </a:t>
            </a:r>
            <a:r>
              <a:rPr b="1" dirty="0" sz="2800" lang="en-IN"/>
              <a:t>deviation of angle of mouth  </a:t>
            </a:r>
          </a:p>
          <a:p>
            <a:r>
              <a:rPr b="1" dirty="0" sz="2800" lang="en-IN"/>
              <a:t>No h/o tinnitus/positional vertigo/ear discharge/hard of hearing</a:t>
            </a:r>
          </a:p>
          <a:p>
            <a:r>
              <a:rPr b="1" dirty="0" sz="2800" lang="en-IN"/>
              <a:t>No h/o nasal regurgitation/</a:t>
            </a:r>
            <a:r>
              <a:rPr b="1" dirty="0" sz="2800" lang="en-IN" err="1"/>
              <a:t>dysphagia</a:t>
            </a:r>
            <a:r>
              <a:rPr b="1" dirty="0" sz="2800" lang="en-IN"/>
              <a:t>/</a:t>
            </a:r>
            <a:r>
              <a:rPr b="1" dirty="0" sz="2800" lang="en-IN" err="1"/>
              <a:t>dysarthria</a:t>
            </a:r>
            <a:endParaRPr b="1" dirty="0" sz="2800" lang="en-IN"/>
          </a:p>
          <a:p>
            <a:r>
              <a:rPr b="1" dirty="0" sz="2800" lang="en-IN"/>
              <a:t>No h/o deviation of tongue </a:t>
            </a:r>
          </a:p>
          <a:p>
            <a:r>
              <a:rPr b="1" dirty="0" sz="2800" lang="en-IN"/>
              <a:t>No h/o chest pain/palpitation/excessive sweating</a:t>
            </a:r>
          </a:p>
          <a:p>
            <a:r>
              <a:rPr b="1" dirty="0" sz="2800" lang="en-IN"/>
              <a:t>No h/o trauma</a:t>
            </a:r>
          </a:p>
          <a:p>
            <a:endParaRPr b="1" dirty="0" sz="2800" lang="en-IN"/>
          </a:p>
          <a:p>
            <a:endParaRPr b="1" dirty="0" sz="2800" lang="en-IN"/>
          </a:p>
          <a:p>
            <a:endParaRPr b="1" dirty="0" sz="2800" lang="en-US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/>
          <a:p>
            <a:r>
              <a:rPr b="1" dirty="0" lang="en-IN"/>
              <a:t>PAST HISTORY</a:t>
            </a:r>
            <a:endParaRPr b="1" dirty="0" lang="en-US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632848" cy="4248471"/>
          </a:xfrm>
        </p:spPr>
        <p:txBody>
          <a:bodyPr>
            <a:normAutofit/>
          </a:bodyPr>
          <a:p>
            <a:pPr>
              <a:buNone/>
            </a:pPr>
            <a:endParaRPr b="1" dirty="0" sz="2800" lang="en-IN"/>
          </a:p>
          <a:p>
            <a:r>
              <a:rPr b="1" dirty="0" sz="2800" lang="en-IN"/>
              <a:t>H/o type 2 DM for 6months </a:t>
            </a:r>
            <a:r>
              <a:rPr b="1" dirty="0" sz="2800" lang="en-IN" smtClean="0"/>
              <a:t> </a:t>
            </a:r>
            <a:r>
              <a:rPr b="1" dirty="0" sz="2800" lang="en-IN"/>
              <a:t>on </a:t>
            </a:r>
            <a:r>
              <a:rPr b="1" dirty="0" sz="2800" lang="en-IN" smtClean="0"/>
              <a:t> OAD</a:t>
            </a:r>
            <a:endParaRPr b="1" dirty="0" sz="2800" lang="en-IN"/>
          </a:p>
          <a:p>
            <a:r>
              <a:rPr b="1" dirty="0" sz="2800" lang="en-IN"/>
              <a:t>Not a k/c/o hypertension, CKD,CAD, Seizure </a:t>
            </a:r>
            <a:r>
              <a:rPr b="1" dirty="0" sz="2800" lang="en-IN" err="1"/>
              <a:t>disorder,malignancy</a:t>
            </a:r>
            <a:r>
              <a:rPr b="1" dirty="0" sz="2800" lang="en-IN"/>
              <a:t> ,thyroid </a:t>
            </a:r>
            <a:r>
              <a:rPr b="1" dirty="0" sz="2800" lang="en-IN" err="1" smtClean="0"/>
              <a:t>disease,STD</a:t>
            </a:r>
            <a:r>
              <a:rPr b="1" dirty="0" sz="2800" lang="en-IN" smtClean="0"/>
              <a:t>, tuberculosis , </a:t>
            </a:r>
            <a:r>
              <a:rPr b="1" dirty="0" sz="2800" lang="en-IN" err="1" smtClean="0"/>
              <a:t>covid</a:t>
            </a:r>
            <a:r>
              <a:rPr b="1" dirty="0" sz="2800" lang="en-IN" smtClean="0"/>
              <a:t> infection</a:t>
            </a:r>
            <a:endParaRPr b="1" dirty="0" sz="2800" lang="en-IN"/>
          </a:p>
          <a:p>
            <a:r>
              <a:rPr b="1" dirty="0" sz="2800" lang="en-IN"/>
              <a:t>No h/o radiation </a:t>
            </a:r>
            <a:r>
              <a:rPr b="1" dirty="0" sz="2800" lang="en-IN" err="1"/>
              <a:t>exposure,drugs</a:t>
            </a:r>
            <a:r>
              <a:rPr b="1" dirty="0" sz="2800" lang="en-IN"/>
              <a:t> and toxin </a:t>
            </a:r>
            <a:r>
              <a:rPr b="1" dirty="0" sz="2800" lang="en-IN" err="1"/>
              <a:t>exposure,blood</a:t>
            </a:r>
            <a:r>
              <a:rPr b="1" dirty="0" sz="2800" lang="en-IN"/>
              <a:t> </a:t>
            </a:r>
            <a:r>
              <a:rPr b="1" dirty="0" sz="2800" lang="en-IN" smtClean="0"/>
              <a:t>transfusion </a:t>
            </a:r>
            <a:endParaRPr b="1" dirty="0" sz="2800" lang="en-IN"/>
          </a:p>
          <a:p>
            <a:r>
              <a:rPr b="1" dirty="0" sz="2800" lang="en-IN"/>
              <a:t>No h/o recent </a:t>
            </a:r>
            <a:r>
              <a:rPr b="1" dirty="0" sz="2800" lang="en-IN" err="1"/>
              <a:t>vaccination,dog</a:t>
            </a:r>
            <a:r>
              <a:rPr b="1" dirty="0" sz="2800" lang="en-IN"/>
              <a:t> bite</a:t>
            </a:r>
          </a:p>
          <a:p>
            <a:endParaRPr b="1" dirty="0" sz="2800" lang="en-IN"/>
          </a:p>
        </p:txBody>
      </p:sp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Lenovo</dc:creator>
  <cp:lastModifiedBy>Windows User</cp:lastModifiedBy>
  <dcterms:created xsi:type="dcterms:W3CDTF">2021-08-26T05:27:27Z</dcterms:created>
  <dcterms:modified xsi:type="dcterms:W3CDTF">2021-09-28T09:36:10Z</dcterms:modified>
</cp:coreProperties>
</file>