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752954-B439-46A9-A7D3-93EAEA3FBF53}" type="datetimeFigureOut">
              <a:rPr lang="en-IN" smtClean="0"/>
              <a:pPr/>
              <a:t>28-09-2016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F6C3F0-8455-4DFD-B0D5-F4444A590474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sz="8800" dirty="0" smtClean="0"/>
              <a:t>ECG OF THE WEEK</a:t>
            </a:r>
            <a:endParaRPr lang="en-IN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69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50 </a:t>
            </a:r>
            <a:r>
              <a:rPr lang="en-IN" dirty="0" smtClean="0"/>
              <a:t>year </a:t>
            </a:r>
            <a:r>
              <a:rPr lang="en-IN" dirty="0" smtClean="0"/>
              <a:t>old </a:t>
            </a:r>
            <a:r>
              <a:rPr lang="en-IN" dirty="0" smtClean="0"/>
              <a:t>male, </a:t>
            </a:r>
            <a:r>
              <a:rPr lang="en-IN" dirty="0" smtClean="0"/>
              <a:t>not a known case of type 2 DM and hypertensive,</a:t>
            </a:r>
          </a:p>
          <a:p>
            <a:r>
              <a:rPr lang="en-IN" dirty="0" smtClean="0"/>
              <a:t>Not  a smoker and alcoholic </a:t>
            </a:r>
          </a:p>
          <a:p>
            <a:r>
              <a:rPr lang="en-IN" dirty="0" smtClean="0"/>
              <a:t>Has been treated for post herpetic neuralgia </a:t>
            </a:r>
            <a:endParaRPr lang="en-IN" dirty="0" smtClean="0"/>
          </a:p>
          <a:p>
            <a:r>
              <a:rPr lang="en-IN" dirty="0" smtClean="0"/>
              <a:t>He </a:t>
            </a:r>
            <a:r>
              <a:rPr lang="en-IN" dirty="0" smtClean="0"/>
              <a:t> </a:t>
            </a:r>
            <a:r>
              <a:rPr lang="en-IN" dirty="0" smtClean="0"/>
              <a:t>was on</a:t>
            </a:r>
          </a:p>
          <a:p>
            <a:pPr lvl="2"/>
            <a:r>
              <a:rPr lang="en-IN" dirty="0" err="1" smtClean="0"/>
              <a:t>T.amitriptyline</a:t>
            </a:r>
            <a:r>
              <a:rPr lang="en-IN" dirty="0" smtClean="0"/>
              <a:t> 25 mg HS</a:t>
            </a:r>
          </a:p>
          <a:p>
            <a:pPr lvl="2">
              <a:buNone/>
            </a:pPr>
            <a:r>
              <a:rPr lang="en-IN" dirty="0" smtClean="0"/>
              <a:t>  </a:t>
            </a:r>
            <a:r>
              <a:rPr lang="en-IN" dirty="0" smtClean="0"/>
              <a:t>  </a:t>
            </a:r>
            <a:r>
              <a:rPr lang="en-IN" dirty="0" err="1" smtClean="0"/>
              <a:t>T.methyl</a:t>
            </a:r>
            <a:r>
              <a:rPr lang="en-IN" dirty="0" smtClean="0"/>
              <a:t> </a:t>
            </a:r>
            <a:r>
              <a:rPr lang="en-IN" dirty="0" err="1" smtClean="0"/>
              <a:t>cobalamin</a:t>
            </a:r>
            <a:endParaRPr lang="en-IN" dirty="0" smtClean="0"/>
          </a:p>
          <a:p>
            <a:pPr lvl="2">
              <a:buNone/>
            </a:pPr>
            <a:endParaRPr lang="en-IN" dirty="0" smtClean="0"/>
          </a:p>
          <a:p>
            <a:pPr lvl="2">
              <a:buNone/>
            </a:pPr>
            <a:r>
              <a:rPr lang="en-IN" dirty="0" smtClean="0"/>
              <a:t>No other specific </a:t>
            </a:r>
            <a:r>
              <a:rPr lang="en-IN" dirty="0" err="1" smtClean="0"/>
              <a:t>compliants</a:t>
            </a:r>
            <a:r>
              <a:rPr lang="en-IN" dirty="0" smtClean="0"/>
              <a:t>						</a:t>
            </a:r>
          </a:p>
          <a:p>
            <a:pPr lvl="2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584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Examination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General examination- </a:t>
            </a:r>
            <a:r>
              <a:rPr lang="en-IN" dirty="0" smtClean="0"/>
              <a:t>normal</a:t>
            </a:r>
          </a:p>
          <a:p>
            <a:r>
              <a:rPr lang="en-IN" dirty="0" smtClean="0"/>
              <a:t>Vitals stable</a:t>
            </a:r>
            <a:endParaRPr lang="en-IN" dirty="0" smtClean="0"/>
          </a:p>
          <a:p>
            <a:r>
              <a:rPr lang="en-IN" dirty="0" smtClean="0"/>
              <a:t>CVS-s1 s2 + no murmur</a:t>
            </a:r>
          </a:p>
          <a:p>
            <a:r>
              <a:rPr lang="en-IN" dirty="0" smtClean="0"/>
              <a:t>RS-NVBS+ no added sounds</a:t>
            </a:r>
          </a:p>
          <a:p>
            <a:r>
              <a:rPr lang="en-IN" dirty="0" smtClean="0"/>
              <a:t>Abdomen –soft</a:t>
            </a:r>
          </a:p>
          <a:p>
            <a:r>
              <a:rPr lang="en-IN" dirty="0" smtClean="0"/>
              <a:t>CNS- no FND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7" name="Picture 3" descr="C:\Users\hp\Desktop\IMG-20160927-WA0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965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9600" dirty="0" smtClean="0"/>
              <a:t>?????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1214679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69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ECG OF THE WEEK</vt:lpstr>
      <vt:lpstr>PowerPoint Presentation</vt:lpstr>
      <vt:lpstr>Examination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7</cp:revision>
  <dcterms:created xsi:type="dcterms:W3CDTF">2016-09-27T18:14:20Z</dcterms:created>
  <dcterms:modified xsi:type="dcterms:W3CDTF">2016-09-28T03:10:40Z</dcterms:modified>
</cp:coreProperties>
</file>