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8.xml" ContentType="application/inkml+xml"/>
  <Override PartName="/ppt/ink/ink18.xml" ContentType="application/inkml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ink/ink6.xml" ContentType="application/inkml+xml"/>
  <Override PartName="/ppt/ink/ink16.xml" ContentType="application/inkml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ink/ink4.xml" ContentType="application/inkml+xml"/>
  <Override PartName="/ppt/ink/ink14.xml" ContentType="application/inkml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2.xml" ContentType="application/inkml+xml"/>
  <Override PartName="/ppt/ink/ink12.xml" ContentType="application/inkml+xml"/>
  <Override PartName="/ppt/ink/ink21.xml" ContentType="application/inkml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ink/ink10.xml" ContentType="application/inkml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ink/ink9.xml" ContentType="application/inkml+xml"/>
  <Override PartName="/ppt/ink/ink19.xml" ContentType="application/inkml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ink/ink7.xml" ContentType="application/inkml+xml"/>
  <Override PartName="/ppt/ink/ink17.xml" ContentType="application/inkml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ink/ink15.xml" ContentType="application/inkml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ink/ink1.xml" ContentType="application/inkml+xml"/>
  <Override PartName="/ppt/ink/ink13.xml" ContentType="application/inkml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ink/ink11.xml" ContentType="application/inkml+xml"/>
  <Override PartName="/ppt/ink/ink20.xml" ContentType="application/inkml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sldIdLst>
    <p:sldId id="256" r:id="rId2"/>
    <p:sldId id="284" r:id="rId3"/>
    <p:sldId id="285" r:id="rId4"/>
    <p:sldId id="260" r:id="rId5"/>
    <p:sldId id="289" r:id="rId6"/>
    <p:sldId id="258" r:id="rId7"/>
    <p:sldId id="261" r:id="rId8"/>
    <p:sldId id="275" r:id="rId9"/>
    <p:sldId id="296" r:id="rId10"/>
    <p:sldId id="286" r:id="rId11"/>
    <p:sldId id="290" r:id="rId12"/>
    <p:sldId id="259" r:id="rId13"/>
    <p:sldId id="281" r:id="rId14"/>
    <p:sldId id="268" r:id="rId15"/>
    <p:sldId id="276" r:id="rId16"/>
    <p:sldId id="265" r:id="rId17"/>
    <p:sldId id="301" r:id="rId18"/>
    <p:sldId id="270" r:id="rId19"/>
    <p:sldId id="269" r:id="rId20"/>
    <p:sldId id="273" r:id="rId21"/>
    <p:sldId id="279" r:id="rId22"/>
    <p:sldId id="287" r:id="rId23"/>
    <p:sldId id="288" r:id="rId24"/>
    <p:sldId id="293" r:id="rId25"/>
    <p:sldId id="272" r:id="rId26"/>
    <p:sldId id="294" r:id="rId27"/>
    <p:sldId id="302" r:id="rId28"/>
    <p:sldId id="280" r:id="rId29"/>
    <p:sldId id="271" r:id="rId30"/>
    <p:sldId id="295" r:id="rId31"/>
    <p:sldId id="282" r:id="rId32"/>
    <p:sldId id="283" r:id="rId33"/>
    <p:sldId id="300" r:id="rId34"/>
    <p:sldId id="298" r:id="rId35"/>
    <p:sldId id="299" r:id="rId36"/>
    <p:sldId id="278" r:id="rId37"/>
    <p:sldId id="297" r:id="rId38"/>
    <p:sldId id="263" r:id="rId39"/>
    <p:sldId id="267" r:id="rId40"/>
    <p:sldId id="262" r:id="rId41"/>
    <p:sldId id="26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va sundar" initials="ss" lastIdx="2" clrIdx="0">
    <p:extLst>
      <p:ext uri="{19B8F6BF-5375-455C-9EA6-DF929625EA0E}">
        <p15:presenceInfo xmlns:p15="http://schemas.microsoft.com/office/powerpoint/2012/main" xmlns="" userId="136fef14703dc5e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0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1T19:15:03.601" idx="1">
    <p:pos x="10" y="10"/>
    <p:text/>
    <p:extLst>
      <p:ext uri="{C676402C-5697-4E1C-873F-D02D1690AC5C}">
        <p15:threadingInfo xmlns:p15="http://schemas.microsoft.com/office/powerpoint/2012/main" xmlns="" timeZoneBias="-33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1T20:14:31.959" idx="2">
    <p:pos x="10" y="10"/>
    <p:text>k,,kk</p:text>
    <p:extLst>
      <p:ext uri="{C676402C-5697-4E1C-873F-D02D1690AC5C}">
        <p15:threadingInfo xmlns:p15="http://schemas.microsoft.com/office/powerpoint/2012/main" xmlns="" timeZoneBias="-33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1T20:18:32.57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1,'11'5,"10"0,33 6,-33-11,-18 0,10 0,-5 0,27 5,-9 1,-12-4,26 1,-14-3,-16 0,34 5,-23-5,-14 0,18 6,-4-6,-15 0,31 0,-16 5,-18-4,32-2,-19 6,-15-4,14-2,-8 1,12 0,-8-5,-6 3,11 4,-5-2,-6 0,11 5,-5-5,-8 0,21-5,-19 5,-4 0,3 0,7 0,-9 0,7 0,12-11,-10 11,-6 0,6 0,-6 0,6 0,-7 0,24-5,-18 0,-6 3,8-2,-6 4,10 0,-14 0,44-10,-36 10,-5 0,17 0,-11 0,-6 0,11 0,-5 0,-8 0,20 0,-7 0,-11 0,12-6,-12 6,-4 0,3 0,7 0,-10 0,9 0,-5 0,22-5,-17 5,-5 0,12 0,-7 0,-6 0,14 0,-8 0,-6 0,14 0,-8 0,-7 0,21 0,-14 0,-8 0,18 0,-15 0,-4 0,9 0,0 0,-5 0,12 0,-12 0,-3 0,1 0,3 0,-5 0,14 0,-5 0,-8 0,12 0,-14 5,0-5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2T13:10:27.409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15 21,'21'0,"-7"0,-11 0,15-7,-11 7,14 0,-14 0,-5 0,23 0,-11 0,-8 0,-5 0,3 0,-1 0,25 0,-7 0,-17 0,34 0,-24 0,-13 0,32 0,-19 0,-12 0,10 0,23-7,-35 7,14 0,-7 0,14 0,-7 0,-8 0,16 7,-8-7,-10 0,19 0,-16 0,-5 0,3 0,9 0,-11 0,15 0,-7 0,20 7,-10-7,-11 0,15 7,2-7,-13 0,14 0,0 0,-17 0,20 0,-17 0,-9 0,25-7,-10 7,-13 0,21 0,-14 0,-12 0,38 0,-19 0,-19 0,65 7,-46-7,-11 0,15 0,-4 0,-11 0,22 0,-18 0,-9 0,32 0,-10 7,-20-6,28-2,-14 1,-16 0,39-7,-23 7,-18 0,56 7,-38-7,-10 0,20-7,-3 7,-14 0,41 7,-27-7,-19 0,38 0,-19 0,-19 0,31 0,-20 0,-16 0,62 7,-38-7,-25 0,29-7,-15 3,21 8,-17 3,-10-4,27 1,-17-4,-12 0,24 6,-12 1,-13-4,46 1,-26-4,-21 0,35 0,-21-7,-17 6,26-5,-16 13,-13-6,19-2,-9 1,6 7,-3-7,-7 0,7 0,-7 0,0 0,-4 0,-6 7,10-7,-5 0,-2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2T17:56:52.942"/>
    </inkml:context>
    <inkml:brush xml:id="br0">
      <inkml:brushProperty name="width" value="0.1" units="cm"/>
      <inkml:brushProperty name="height" value="0.2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0 19,'27'-5,"-5"5,5-11,-22 11,-4 0,30 0,-20 0,-10 0,14 6,-7-4,16-4,-8-4,-8 4,17 4,7 4,-11-1,-18-4,59 3,-41-4,-10 0,27-5,-17 0,-11 2,23 6,-11 2,-13-3,20-4,-13 2,-12 0,24 0,-12 0,-12 0,30 0,-13 0,-17 0,19 5,-12 1,-11-6,16 0,-8 0,6-6,-4 6,-4 0,10 6,-5-6,-8 0,-1 0,1 0,-6 5,19-5,-5 0,-9 0,12 0,-9 0,22 0,-11 0,-8 0,17 6,-9-6,-9 0,13 5,-4-5,-12 0,19 0,-7 0,-12 0,19 5,-7 1,-15-6,14 0,-7 0,22 0,-14 0,-8 0,21 0,-7 0,-11 0,21 5,-11-5,-12 0,31 0,-8-5,-25 4,51 2,-26-1,-26 0,47 0,-26 0,-23 0,19 0,-10 0,28-6,-9 6,-16 0,32 0,-21 0,-17 0,29 0,-12 0,-19 0,32 0,-13 0,-19 0,32-5,-13 0,-23 4,41-4,-24 5,-19 0,23-5,-12 2,22 6,-8-3,-15 0,25-11,-16 11,-12 0,20-5,-13 5,-10 0,26 0,-16 0,-12 0,13 0,-6 0,-9 0,1 0,0 0,-3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2T17:56:54.952"/>
    </inkml:context>
    <inkml:brush xml:id="br0">
      <inkml:brushProperty name="width" value="0.1" units="cm"/>
      <inkml:brushProperty name="height" value="0.2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0 1,'27'5,"-5"-5,15 0,-21 0,-12 0,30 5,-12-5,-18 0,45 0,-16 6,-32-6,24 5,-11-2,37-1,-19-2,-16 0,49 6,-27-6,-21 0,52 5,-32 1,-25-5,57-2,-26 1,-30 0,60-6,-73 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2T17:57:24.332"/>
    </inkml:context>
    <inkml:brush xml:id="br0">
      <inkml:brushProperty name="width" value="0.075" units="cm"/>
      <inkml:brushProperty name="height" value="0.15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0 59,'11'0,"5"6,32-6,-38 0,-4 0,10 0,-6 0,-4 0,10 0,-6 0,-6 0,8 5,-6-5,4 5,-8-4,23-2,-9-4,-14 5,7 0,-4 0,-5 0,3 0,-1 5,30-5,-10 6,-15-4,18-4,-9 7,-10-3,14-4,-9 7,-8-3,15-4,-7 8,-9-5,7-2,-4 1,11 0,-5 0,-6 0,-5 0,3 0,10 0,-2 5,-6-2,16-6,-15 3,-5 0,3 0,17 0,-5 0,-13 0,21-5,-13 5,-10 0,8 0,-3 0,10 5,-6-5,-4 0,-6 0,2 0,1 0,34-5,-21 5,-9 0,8-6,-5 6,-7 0,21 0,-8 0,-13 0,21 0,-14 0,-8 0,7 0,-4 0,11 0,0 0,-8 0,6-5,-9 5,-2 0,-1 5,14-5,-11 0,38 0,-27 0,-11 0,22 0,-11 0,-12 0,14 0,-8 0,-9 0,9-5,-5 3,17 4,-12 3,-5-2,17-11,-11 3,-7 2,18 6,-11-3,-7 0,19 0,-18 0,-4 0,3 0,7 0,-9 0,23 0,-9 0,-14 0,12 0,-9 0,22 0,-11 0,-9 0,12 0,-8 0,-8 0,15 5,-2-10,-11 3,17-2,-6 4,-12 0,35 0,-18 0,-19 0,12 0,-6 0,21-5,-7 5,-12 0,12 0,-12 0,-5 0,17 0,-11 0,-7 0,-3 0,2 0,-1 0,20 5,-6-5,-13 0,15-10,-13 10,11 0,-5 0,-6 0,-5-6,3 4,10 10,-2-8,-8 0,21-6,-14 6,-7 0,0-5,-1 2,1 6,34-3,-15-5,-20 4,17-4,-8 3,5 10,-6-8,-4 0,4-6,12 6,-6 0,-10 0,20-10,-16 10,-7 0,21-5,-8 5,-13 0,37 0,-19 0,-18 0,15 0,-7 0,10 0,-10 0,-6 0,11-6,-5 6,-6 0,11 0,-5 0,-8 0,15 0,-2 0,-11 0,12-5,-1 5,-13 0,26-5,-19 5,-9 0,14-6,-7 4,11-1,-8 3,-6 0,16 5,-5-5,-9 0,13-5,-4 5,-12 0,29 0,-6 0,-21 0,25 0,-20 5,-9-4,28-2,-19 1,-10 0,35 0,-20 0,-8 0,5 0,-2 0,-6 0,17 0,-6 0,-11 0,27 6,-22-1,-6-4,14-2,-8 1,-8 0,12 0,-8 0,15 0,-10 5,-6-2,16-6,-10 3,-6 0,11 6,0-1,-9-3,18-4,-9 2,-12 0,14 5,-8-5,-7 0,16 5,-9-5,-8 0,7 0,-4 0,11 0,-5 0,-6 0,-5 6,3-4,-6 1,25-3,-1 0,-13 0,21 5,-13 1,-11-5,33-2,-22-5,-13 6,26 0,-18 0,-10 0,14 0,-7 0,16 0,-8 0,-8 0,10 0,-7 0,-6 0,27 6,-10-6,-13 0,8-6,-11 6,-5 0,3 0,23 0,-11 0,-15 0,14 0,-7 0,-11 6,8-6,-2 0,21 5,-8-5,-10 0,15 0,-11 5,-6-3,14-4,-8-3,-7 4,0 2,-1-1,1 0,-3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2T17:57:29.013"/>
    </inkml:context>
    <inkml:brush xml:id="br0">
      <inkml:brushProperty name="width" value="0.075" units="cm"/>
      <inkml:brushProperty name="height" value="0.15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0 65,'11'-6,"32"-4,-22 4,19 6,-37 0,13 6,-10-4,25-4,-10 2,-14 0,29-6,-20 6,-10 0,25 0,-9 0,-14 0,32 0,-19 0,-14 0,34 0,-20 0,-17 0,35-10,-18 10,-17 0,51-6,-39 6,-8 0,27 6,-9-6,-16 0,34 5,-18-5,-17 0,36 0,-19-5,-20 4,42 2,-16-1,-28 0,56 5,-34-5,-23 0,16 0,-9 0,22 0,-10 0,-12 0,28 5,-6-5,-22 0,28 6,-17-6,-15 0,25 5,-15 0,-12-3,40-4,-17 8,-22-5,17-2,-9 1,22 0,-9 0,-12 0,20 0,-7 0,-16 0,37 5,-16-5,-20 0,40 0,-26 0,-19 0,29-11,-15 11,-16 0,6 0,-3 0,16 0,-2 0,-12 0,17 6,-6-12,-10 4,10 10,-5-14,-10 4,15 4,-10-2,-8 0,26-5,-3 5,-21 0,44 5,-28-5,-18 0,37 6,-19-6,-19 0,12 0,-6 0,21 0,-2 0,-14 0,27 0,-13 0,-18 0,25 0,-18 5,-12-3,29-9,-12 7,-18 0,16 0,-9 0,38-6,-21 6,-14 0,6 0,-3 0,-8 0,16 0,-8 6,-9-4,18-4,-14 2,-8 0,26 0,-8 0,-16 0,32-6,-21 6,-12 0,30 6,-13-6,-19 0,12-6,-6 4,16 4,-3-7,-10 2,26 6,-10-3,-16 0,15 0,-4 5,-15-3,12-4,-3-3,-12 4,19 2,-7-1,-13 0,10 0,-5 0,21 5,-7-5,-12 0,17 0,-11 0,-8 0,16 0,-8 0,-10 0,20-5,-5 5,-16 0,28 0,-12 0,-18 0,15 0,14 5,6-10,-22 5,-8 0,10 0,-2 0,-10 0,20 0,-10 0,-11 0,33 0,-17 0,-15 0,26 0,-11 0,-19 0,12 5,-6-2,21-6,-13-2,-8 2,22 1,-9 2,-12 0,25 0,-18 0,-12 0,29 5,-12-5,-15 0,15 0,-5-5,-13 4,26-4,-8 0,-19 5,18 0,17-5,-10 5,-14 0,22 0,-14 5,-12-3,30-4,-18 2,-13 0,32 0,-18 0,-18 0,34 0,-22 5,-13-4,16-2,-9 1,17 0,-6 0,-10 0,26 0,-15 0,-14 0,21-5,-13 5,-10 0,25 0,-15-5,-11 3,28 4,-17-8,-14 6,28-10,-20 10,-8 0,7-6,-4 4,11 4,-5-7,-6 2,11 1,-16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2T17:57:33.095"/>
    </inkml:context>
    <inkml:brush xml:id="br0">
      <inkml:brushProperty name="width" value="0.075" units="cm"/>
      <inkml:brushProperty name="height" value="0.15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 64,'0'5,"10"1,28 4,-12-10,-12 0,15 0,-8 6,-18-6,16 0,-9 0,33 5,-16 0,-14-2,32 0,-13-3,-17 0,29 5,-7 0,-26-3,58-4,-31-3,-28 4,60-3,-38 4,-29 0,95-6,-61 6,-19 0,39-5,-30 0,-15 2,18 6,-8-3,-14 0,21 0,-8 0,-15 0,42 0,-27 0,-16 0,11 0,-5 0,16 0,-11 0,-8 0,21 5,-8-5,-12 0,20 0,-8 0,-12 0,35 0,-22 0,-17 0,38 0,-17 0,-20 0,47 0,-26 0,-25 0,28 0,-14 0,26 0,-20 0,-13 0,35 5,-17-5,-17 0,44 0,-28 6,-19-5,13-2,-7 1,17-6,12 6,-26 0,-8 0,6 0,-4 0,28 0,-12 0,-14 0,19 0,-10-5,-13 3,6 4,-4-2,17 0,16 0,-22 5,-17-4,35-2,-18 1,-17 0,8 6,-4-4,16-4,-13 2,-6 0,22-6,-11 6,-10 0,25 6,-10-1,-13-3,27-4,-14 2,-16 0,28 0,-17 0,-14 0,22-5,-10 2,15 6,-2 2,-14-2,32-6,-18-2,-14 2,22 6,-9-3,-16 0,23 0,-12 0,-14 0,34 0,-19 0,-19 0,31 0,-23-6,-10 6,14 0,-7 0,10 0,-2 6,-8-4,11-4,-3 2,-10 0,31 0,-16 0,-14 0,29-6,-20 6,-14 0,22 0,-8 0,-14 0,12 0,-6 0,16 0,-8 0,-8 0,16 0,-2-5,-12 3,17 4,-16-7,-8 3,20 4,-7-8,-11 5,6 2,-3-1,6 0,18-5,-16 5,-8 0,21 0,-13 0,-10 0,20 0,-10 0,-11 0,17 0,-6-5,-12 3,24-2,-12 4,-14 0,12 6,-6-4,16-10,-3 8,-10 0,31 0,-20 0,-15 0,28-5,-13 0,-16 3,14-2,-6 2,26 4,13-7,-32 5,-18 0,16-5,-9 2,22 6,-10-9,-12 4,33-6,-16 2,-15 4,29 4,-14-7,-19 3,26-7,-18 9,-13 0,21 0,-8 0,-14 0,60 0,-46 6,-8-4,16 1,-8-8,-8 2,11 0,-3 3,-11 0,16 6,-5-6,-11 0,28-6,-12 6,-18 0,26 0,-18 0,-10 0,14 6,-7-4,10-10,-2 8,-8 0,6-5,-4 5,-6 0,-2 5,8-5,-8 0,28 0,-14 0,-13 0,26 0,-18 0,-10 0,14 0,-7 0,5 11,-7-11,-4 0,1 0,2 0,-3 0,12 0,-14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2T17:57:37.975"/>
    </inkml:context>
    <inkml:brush xml:id="br0">
      <inkml:brushProperty name="width" value="0.075" units="cm"/>
      <inkml:brushProperty name="height" value="0.15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0 34,'0'5,"11"0,26 1,-21-6,16 0,-16-6,-13 5,10 2,-5-1,16-5,-13 5,-6 0,11-5,-11 5,-3 0,2 5,6-5,-7 0,26 0,-7 5,-18-4,18-2,-6 1,-14 0,7 0,-4 0,17 0,-12 6,-5-4,22 6,-11-8,-9 0,18 6,-9-6,-12 0,30 0,-13 0,-18 0,26 0,-13 0,-15 0,19 0,-9 0,16 0,-6 0,-11 0,12 5,-6-5,-11 0,33 0,-17 5,-15-3,25-4,-9 2,-19 0,15 0,-7 0,21 0,-6 0,-12 0,20 0,-7 0,-18 0,30 0,-18 0,-14 0,34 6,-14-6,-22 0,43 0,-21 0,-23 0,13-6,-6 4,21 4,-11-2,-10 0,16 0,-6 0,-14 0,29 0,-15 0,-14 0,34-5,-20 5,-17 0,8-5,-4 2,22 6,-4-3,-12 0,20 0,-12 0,-14 0,32-6,-19 1,-13 3,32 4,-13-7,-21 3,36 4,-16-2,-23 0,42-6,-23 6,-21 0,14 6,-7-4,26 1,-7-8,-16 2,26-5,-16 8,-15 0,26-11,-16 11,-12 0,29-5,-6 5,-25 0,17-5,-8 2,31 0,-20 9,-13-4,24-10,-11 8,-12 0,6-5,0 0,-11 3,-5 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2T17:57:45.845"/>
    </inkml:context>
    <inkml:brush xml:id="br0">
      <inkml:brushProperty name="width" value="0.075" units="cm"/>
      <inkml:brushProperty name="height" value="0.15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0 12,'6'16,"-1"-6,6-4,-6-6,6 0,10 0,-10 0,7-5,-15 4,8 1,-10 0,14 0,-5 0,1 0,-7 0,19 0,-13 0,-8 0,2 0,-2 0,6 0,3 0,-10 0,9 0,-5 0,11-5,0 5,-8 0,5 0,-2 0,-6 0,6-5,-6 5,1 0,-5 0,19 0,-9 0,-9 0,1 0,0 0,-1 0,14 0,6 0,-20 0,17 0,-14 5,27-5,-16 0,-10 0,10 5,5-5,0 0,-15 0,20 6,-15-6,-9 0,12 0,-9 0,17 5,-12-5,-4 0,15 0,-16 0,-3 0,2 0,6 0,-6 0,14 0,-2-5,-11 3,11 9,-11-7,-3 0,2 0,12 0,-15 0,46-5,-37 5,-5 0,12 0,-1 5,-9-3,12-4,-3-3,-9 2,18 6,-9-9,-10 4,15 4,-5-2,-13 0,10 0,3 0,0-5,-8 2,16 1,-13 2,-6 0,16 0,-10 0,-8 0,15 5,-2-5,-11 0,17-5,-11 5,-9 0,17 0,-14 0,-4 0,4 0,5 0,-4 0,4 0,1 0,-6 0,6 0,5 0,-5 0,-8 0,31-6,-24 6,-6 0,-2 0,0 0,1 0,18-5,-15 5,-6 0,10-5,-4 2,-6 6,2-3,1 0,18 0,-10 0,-6 0,11-6,-10 6,-5 0,3 0,1 0,-3 0,12 0,-3 0,-9 0,17-5,-8 5,-10 0,9 0,-5 0,-5 0,3 0,10 0,-2 0,-6 0,-5 0,3 0,-3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2T17:57:59.370"/>
    </inkml:context>
    <inkml:brush xml:id="br0">
      <inkml:brushProperty name="width" value="0.075" units="cm"/>
      <inkml:brushProperty name="height" value="0.15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0 14,'11'0,"16"5,-11-5,16 0,-22 0,-8 0,18 0,-10 0,-8 0,7 0,-4 0,11 0,0 0,-8 0,22 0,7 5,-21-5,-16 0,21 0,-10 0,5 6,-5-6,-6 0,16 0,-10 0,-6 0,17 5,-6-5,-10 0,9 5,1-5,-12 0,24 0,-12 6,-13-5,21 3,-8-4,-14 0,6 0,-2 0,15 0,-10 0,-6 0,16 5,-10-5,-6 0,22 0,-16 0,-7 0,18 0,-11 0,-8 0,26 6,-18-6,-9 0,22 0,-13-6,-10 6,35 6,-25-6,-6 0,16 0,-5 0,-9 0,8 5,1-5,-10 0,20 5,-16-5,-6 0,19 0,-7-5,-13 4,26-3,-13-2,-14 6,28-5,-14 5,-14 0,12-5,-6 2,16 0,-8-2,-8 2,5 6,3-3,-9 0,8 0,-5 0,-5 0,12 0,-7 0,-7 0,16 0,-3 0,-13 0,20 0,-7-5,-13 4,10 2,-5-1,27 0,-19 5,-8-2,21-1,-13-2,-10 0,20-5,-10 5,-10 0,15 0,-10-5,-8 3,20 4,-7-2,-12 0,24 0,-12 0,-12 0,35 0,-28-6,-6 4,16 4,-5-2,-8 0,16 0,-8 0,-10 0,20 0,-4 0,-16 0,20 0,-10 0,-12 0,24 6,-7-6,-16 0,22-6,-6 6,-19 0,12-5,-6 2,22 11,-9-8,-12 0,30 6,-18-6,-12 0,14 0,-7 0,-9 0,18 0,-9 0,-12 0,35 0,-12 0,-22 0,38 5,-17-5,-22 0,51 5,-34-5,-10 0,16-5,-11 0,-9 2,28 6,-13-9,-13 4,3 4,-1-7,-9 4,12-3,-4 4,1 0,-10 0,9 0,-5 0,11-6,-5 1,-6 2,6 6,-11 2,0-2,26 0,-4-3,-12 0,38 10,-32-10,-11 0,17 6,-11-6,-8 0,20 5,-7-5,-14 0,34 5,-20 1,-15-6,14 0,-7 0,21 5,-8-5,-11 0,18-5,-12 5,-10 0,25 5,-10 0,-13-3,32-4,-13 2,-18 0,30 11,-18-11,-17 0,30-5,-18 5,-14 0,12 5,-6-2,21-1,-2-2,-15 0,34 6,-19-6,-15 0,29 5,-14 0,-19-3,53 2,-23-10,-28 5,44-3,-22 4,-28 0,56-5,-23 5,-34 0,31 0,-15 0,21 5,-14-5,-12 0,20-5,-34 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2T17:58:02.747"/>
    </inkml:context>
    <inkml:brush xml:id="br0">
      <inkml:brushProperty name="width" value="0.075" units="cm"/>
      <inkml:brushProperty name="height" value="0.15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0 33,'11'0,"32"0,5-6,-32 1,-9 3,28-1,-13-3,-14 4,37 4,-18-2,-18 0,35 0,-17-5,-23 4,45-3,-22 4,-24 0,47 0,-23 0,-25 0,22 0,-10 0,26 0,-19 0,-10 0,26 5,-16 0,-10-2,32-6,-22 3,-10 0,31 0,-10 0,-21 0,42 0,-21 0,-23 0,46 0,-23 0,-28 0,56 0,-33 0,-25 0,22 6,-10-4,26 1,-19-3,-11 0,-10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07:42:45.57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234 220,'13'-13,"1"-14,-1 14,0 13,14-13,-14 13,-6 0,0 0,19 0,-12 0,-1 0,-6 0,-1 0,21 0,-14 0,-13 0,7 0,0 0,6 0,10 0,-19 0,9 0,-13 0,4 0,19-14,3 1,-12 6,-1 14,-6-7,-1 0,1 0,0 0,19 0,-12 0,-1 0,-10 0,21 0,-11 0,14-13,-1 13,-26 0,27 0,-14 0,1 0,11-13,-24 12,13-5,-1 12,-3-6,7 0,9 0,-12 0,12 0,-13 0,1 0,26 0,-20 0,-14 0,1 0,13 14,-7-14,-6 0,0 0,19 0,-24 0,36 0,-18 0,0 0,34 0,-54 0,26 0,-26 0,13 0,1 13,13-13,-14 0,-13 0,5 0,-10 13,18-13,-9 0,19 0,4 0,-14 0,-13 0,2 0,9 14,-4-8,0-12,19 6,-12 0,-1 0,-12 0,11 0,-5 0,0-14,-1 8,-12 26,19-20,-1 0,-11 0,6 0,13 0,-11 0,-5 0,23-14,-14 8,-13 12,4-6,6 0,3 0,4 0,-7 0,3 0,-13 0,2 0,23-26,-12 12,-13 28,0-14,0 0,13 0,-6 0,13 0,5-13,-23 12,11-5,14 12,-13-6,12-13,0 13,-12 0,-14 0,3 0,7 0,17 0,-22 0,16-13,-3 13,-9 0,18-14,-24 13,20 2,-9-14,-8 6,1 14,20-7,-14 0,14-13,-10 7,6 12,17-20,-20 8,-27 12,12-6,-10 0,18 0,-6 0,13 0,-13 0,39 0,-6 0,-20 0,-13 0,-2 0,3-13,-1 6,0 14,6 6,0-13,-13 0,7 0,0 0,-2 0,-24 0,6 0,6 0,1 14,-8-14,12 0,-36 13,-2-13,-13 0,47 0,-28 0,11 8,6-3,-3 2,-13-14,31 7,-36 14,18-8,0-12,-20 6,20 0,13 13,-4-7,-18-12,2 19,14-6,-14-14,14 7,-14 0,1 0,12 0,-12 14,17-11,-22-6,11 3,0 13,0-6,0-14,13 7,-13 0,12 0,3 0,-2 0,0 0,6 0,-11 13,5-6,-13-14,-6 20,26-12,-27-1,14 0,13 0,-7 0,0 0,-6 0,-14 13,14-6,0-14,5 7,-11 0,-8 0,14 0,13 0,-3 0,-7 0,3 0,0 13,1-6,-28-14,29 7,-43 0,21 0,1 0,-1 0,14 0,-14 14,7-8,13-12,-19 19,12-6,1-14,2 7,-5 13,3-13,6 0,1 0,2 0,-6 0,-16 14,-1-14,20 0,-26 0,7 0,12 0,-12 0,18 0,-24 13,12-6,13-14,-20 20,25-12,-22-2,10 1,14 0,-13 0,13 0,-13 14,6-8,-13-12,-17 6,34 0,-37 0,25 0,3 0,-1 0,0 0,9 0,-6 0,-3 0,6 0,-13 0,16 0,-5 13,2-6,1-14,-8 7,-12 0,26 0,-27 0,15 0,11 0,-6 0,0 13,-6-13,6 0,1 0,2 0,-19 0,13 0,7 0,-4 0,0 0,-6 0,6 0,1 0,4 0,-10 0,-1-13,6 6,14 27,-7-6,0-8,-13-12,-14 6,14 0,-1 0,-12 0,12 0,-12 0,13 0,-1 13,-13-13,14 0,0 13,5-9,2-8,0 4,12 0,-6-13,14 13,-8 0,1 0,-6 0,25-27,-13 14,-13 26,7-13,-1 0,21-13,21 1,-43 11,22-6,13 0,-15 2,30-16,12 7,-34 8,14-14,-29 13,30-13,19 7,-34 6,14 0,-36 5,58 4,-16-11,-26 5,13-3,0 14,-33-7,39-13,7 13,-26 0,-14 0,-11 0,23 0,-12 0,1 0,-1 0,-13 0,7 0,-1 0,21 0,-14 0,1 0,-5 0,8 0,15 0,-24 0,12 0,-13 0,0 0,-1 0,1 0,0 0,19 13,-12-6,-1-14,-11 7,9 0,-4 0,13 0,-7 0,-13 0,7 0,-14 13,21-13,-8 0,1 0,-2 0,3 0,3 0,-8 0,3 0,14 0,7 0,-20 0,39-13,8 0,-28 6,-12 0,-5 4,8 6,10-16,-14 6,1 14,-1-7,0 0,12 0,-10 0,5 0,-26 0,7 0,-2 13,14-13,0 0,-6 0,0 0,19 0,-1 0,-23 0,11 0,1 0,-2 0,2-13,13 13,-14 0,-13 0,5 0,-10 0,19 0,-5 0,-5 0,3 0,13 0,-17 0,7 0,3 0,-6 0,0 13,19-13,-12 0,-14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2T17:58:04.797"/>
    </inkml:context>
    <inkml:brush xml:id="br0">
      <inkml:brushProperty name="width" value="0.075" units="cm"/>
      <inkml:brushProperty name="height" value="0.15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0 32,'27'0,"-6"0,22 5,-32-5,-8 0,26 6,-13-12,-14 5,70 2,-45 5,-13-5,25 3,-17-4,-12 0,6 0,-2 0,31-5,14 5,-38 0,-15 0,31 0,-11 0,-21 0,49-11,-27 6,-24 4,52-4,-28 0,-25 5,17 0,35-5,-28 5,-13 0,33-6,-14 6,-19 0,32 0,-18 0,-20 0,50 6,-20-6,-28 0,57-6,-29 6,-33 0,62 6,-29-6,-35 0,33 0,-16 0,32-11,-25 11,-15 0,32 5,-43-5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2T17:58:14.672"/>
    </inkml:context>
    <inkml:brush xml:id="br0">
      <inkml:brushProperty name="width" value="0.075" units="cm"/>
      <inkml:brushProperty name="height" value="0.15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 55,'5'5,"27"-5,-10 0,26 0,-38 5,-8-4,18-2,-15 7,-4-6,14 0,6 0,-10 0,5 0,-5 0,-7 0,13 0,-1 0,-10 0,9 0,1 5,-10-3,10-4,-6 2,12-5,4-1,-15 6,-9 0,7 0,-4 0,16 6,-5-6,-8 0,11 0,-3 0,-8 0,5-6,3 6,-9 0,8 6,1-6,-10 0,14 0,-9 0,-8 0,15 0,-7 0,-9 0,1 0,0 0,0 5,13-5,-8 0,21 0,-13 0,-8 0,5 5,-2 1,-7-4,24 1,-17-3,-6 0,16 5,-10-5,-8 0,15 6,-7-12,-8 5,15 2,-7-1,-10 0,19 0,-4 0,-15 0,9 6,-5-4,22-10,-11 8,-8 0,16-5,-14 5,-6 0,19-5,-12 5,-8 0,20 5,-7-5,-11 0,17-5,-11 5,-8 0,26-6,-19 6,-7 0,21 6,-8-12,-15 6,9 0,-5 0,16 6,-10-6,-6 0,-5-6,3 4,0 4,34-2,-16 0,-13 0,22-5,-14 5,-11 0,27 5,-11-5,-15 0,26 0,-16 0,-15 0,14-5,17 5,-16 5,-8-2,26-6,-18 3,-9 0,34 6,-19-12,-14 4,21 10,-13-8,-10 0,25 5,-20-5,-9 0,28 0,-14-5,-14 4,12 2,-6-1,21 5,-7-5,-12 0,12 0,-6 0,-8 0,16-5,-8 5,-9 0,18-6,-4 6,-12 0,35 0,-22 0,-17 0,38-5,-22 5,-17 0,29 0,-6-5,-23 4,77 2,-54-1,-14 0,17-6,-9 6,-11 0,28 0,-11 0,-18 0,35 6,-12-12,-23 5,30 8,-18-7,-15 0,26 0,-16 0,-13 0,31 5,-13-5,-20 0,20 0,-11 0,28 0,-17 0,-10 0,21 0,-16 0,-9 0,23 0,-9 0,-14 0,29 5,-9-5,-20 0,28 6,-19-6,-12 0,24 0,-17 0,-10 0,14-6,-7 4,11-1,-3-2,-8 2,16 6,-8-3,-8 0,16-6,-8 1,-10 3,14-7,-4 4,-10 3,20-1,-10-3,-13 6,32 0,-14 0,-18 0,47 0,-28 0,-21 0,19 6,-9-4,21-4,-16 7,-9-2,28-6,-13 8,-14-2,37 0,-24-3,-13 0,22 0,-9 0,-14 0,29 10,-20-15,-13 4,36-3,-23 4,-14 0,39-6,-20 1,-19 5,12-5,-6 2,16 0,-3-2,-10 3,16-1,-6-3,-12 4,30 4,-18-7,-13 3,32 4,-24-7,-10 3,26 4,-16-8,-13 6,31 0,-18 0,-14 0,39 6,-25-1,-15-4,14-2,-7 1,21 5,-13-5,-8 0,16 0,-3 6,-12-4,25-4,-13 7,-13-3,27 1,-14-3,-14 0,18 0,-3 0,-19 0,31 0,-13 0,-18 0,16 0,23 6,-26-1,-8-2,16-6,-13 3,-6 0,17 0,-12 0,-5 0,17 5,-11-5,-7 0,24-5,-7 5,-17 0,35 5,-29-5,-8 0,18 0,-10 0,-8 0,-2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0T21:11:11.778"/>
    </inkml:context>
    <inkml:brush xml:id="br0">
      <inkml:brushProperty name="width" value="0.35" units="cm"/>
      <inkml:brushProperty name="height" value="0.35" units="cm"/>
    </inkml:brush>
    <inkml:brush xml:id="br1">
      <inkml:brushProperty name="width" value="0.2" units="cm"/>
      <inkml:brushProperty name="height" value="0.2" units="cm"/>
    </inkml:brush>
  </inkml:definitions>
  <inkml:trace contextRef="#ctx0" brushRef="#br0">0 174,'54'0,"-1"0,0 0,-26 0,26-27,-26 27,0 0,-1 0,25 0,-48 0,77 0,-27 27,-30-27,-19 0,22 0,28 0,-1 0,6 0,-38 0,59 0,-27 0,-1 0,-24 0,12 0,0 0,-30 0,60-27,10 0,-40 14,0 26,-36-13,72-26,-36 12,0 28,59-39,-91 23,45-11,-26 26,5-13,43 0,31 0,-52 0,-1 0,-17 0,35 0,11 0,-58 0,30 0,-1 27,-31-22,36-10,14-13,-37 9,18-4,-26 26,-21-13,68-27,-34 14,0 26,39-39,-78 26,39-14,-27 28,8-14,38 0,21 0,-40 0,0 0,-10 0,-7 0,57 0,-40 0,-27 26,3-18,22-16,-12 8,-12 0,-1 0,40 0,-26 0,0 0,-22 0,43 0,5 0,-26 0,0 0,-26 0,51 0,-25 0,-1 0,-1 0,-23 0,11 0,1 0,39 0,-26 0,26 0,-29 0,32 27,24 0,-40-14,-27-26,-2 13,58 26,11-26,-40 0,0 0,-32 0,64 0,-32 0,-26 0,39 27,-53-27,80 0,-40 0,-27 27,35-27,-42 0,20 0,-26 0,10 0,7 26,36-26,-39 0,26 27,-2-27,-23 0,12 0,26 0,-38 0,23 0,-4 0,-14 0,6 0,1 0,-23 0,45 0,-22 0,0 0,-1 0,-26 0,27 0,53 0,-40 0,0 0,-11 0,22 0,29 0,-40 0,-27 0,2 0,24 0,-13 27,-12-14,-1-26,14 13,-14 0,27 0,-13 0,-27 0,26 0,-12 0,-28 26,41 1,-14-14,0 1,41-14,-28 0,-26 0</inkml:trace>
  <inkml:trace contextRef="#ctx0" brushRef="#br0" timeOffset="7006">1174 360,'-27'27,"-26"0,26-27,0 0,27 26,27-26,26 27,54-27,-27 0,27 27,-27-27,-40 0,0 26,0-12,0-28,-6 14,12 0,34 0,-40 0,0 0,-12 0,50 0,29 0,-54 0,-26 0,-5 0,36 0,22 0,-40 0,0 0,-25 0,23 0,42 0,-40 0,0 0,-31 0,62 0,9 27,-40-14,0-26,-39 13,78 0,-39 0,27 0,34 0,-96 0,49 0,-28 0,6 0,16 0,59 0,-54 0,-53 0,18 0,44 0,-8 0,-28 0,1 0,-14 0,54 0,13 27,-40-14,-27-26,-4 13,62 0,-22 16,-18-6,9 4,0-28,-36 14,72 0,-36 0,27 0,13-26,-80 26,53 0,-26 0,-27 26,13-12,1-28,39 41,-8-27,-37 0,19 0,26 0,-30 0,34 0,-30 0,-14 0,1 0,39 0,27 0,-71 0,89 0,-45 0,-26-27,-1 27,-24 0,23 0,55 0,-45 0,37 0,34 0,-52 0,26-26,-33 16,-14-7,47 17,-40 0,-27 0,1 0,25 0,-39-19,0 11,0-5,27 53,-54-40,1 0,2 0,21 0,-10 0,-27-27,25 20,-50 14,-15-60,40 26,0 54,22-27,-44-27,-45 1,54 12,-27 1,57 9,-88-19,45 10,-1 0,0-1,27 1,34 12,-94 2,46-1,1-27,-51 27,101 0,-130 0,76 0,7-26,-56 26,52 0,1 0,16 0,-33-27,-10 27,40 0,0-27,27 23,-80 8,13-30,40 12,-27 28,53-14,-79-27,-67 27,80 0,0-27,69 26,-138 2,69-1,-26 0,-50 0,152 0,-76 0,-27 27,29-16,-30 5,-79 10,94-12,-1-1,33-4,-38-18,-6 9,77 0,-39 0,1 0,33 0,-41 27,21-14,-1-26,1 13,26 26,15-22,-82-8,46 4,16 0,-22 27,52-25,31-4,-16 2,1 0,39 0,7 20,-40-13,20 6,27-26,-43 13,58 26,-2-26,-40 0,-26 0,-13 0,78 0,-26 0,-26 0,26 0,-51 0,76 0,-38 0,53 27,34-27,-120 0,59 0,-26 0,3 0,48-27,42 27,-66 0,26 0,-39 0,79 0,-40 0,53 27,-26-14,27 27,-84-27,167 28,-16-15,-108-12,-26-28,-50 14,47 0,3 0,-40 0,-53 0,15 0,-31 0,2 0,14 0,0 0,-14 0,-40 0,54 0,-27 0,-27 0,35 0,-96 0,-85-53,106 26,27 27,40-5,-106 10,-41-5,94 0,53 0,24 0,-101 0,50 0,27 0,-40 0,40 0,0 0,0 0,53 0,-26 0,26 27,-13 0,0-14,54-26,52 13,7 0,-66 0,33 0,53 0,-109 0,219-54,-56 1,-94 26,-26 27,-54-2,107-22,-53 10,-81 1,41 13,-14 0,-53 0,-13 27,26-14,-53 0,41-3,-135 34,-119-44,146 0,54 26,21-18,-16-42,-45 34,66 0,0 26,41-20,-54 15,-27 6,54-14,-1 0,42-10,-29-6,14 3,1 0,-28 0,53 0,-24 0,12 0,-1 0,-13 0,17 0,-33 0,-64 0,54 0,0 0,21 0,10-26,-58-1,40 14,27 26,1-13,-29 0,-13 0,28 0,-1 0,24 0,-21 0,11 0,0 27,-14-27,14 0,-1 0,4 0,-33 0,16-27,14 14,0 26,-14-13,14 0,-1 0,-12 0,-19 0,36 0,-71 0,54 0,-28 0,14 0,27-27,-40 27,40 0,-28 0,-12 0,26 0,27 0,-4 0,8 27,23-27,-14 0,1 0,-8 0,41 27,6-27,-26 0,53 26,-58-20,36-12,-18 6,0 27,0-14,0 1,-30-11,60-6,-24 18,-12-4,6 3,0-1,-37-12,101-2,-52 1,-24 27,52-27,-40 0,26 26,-23-15,21-22,6 11,-60 0,30 0,27 0,-32 0,10 0,35 0,-40 0,0 0,-24 0,74 0,17-26,-54 12,1 28,-39-14,76 0,-11 0,-40 0,0 0,-33 0,40-27,6 27,0 0,-26 0,-1 0,-1 0,4 0,24 27,-26-14,-1-26,-7 13,16 0,45 0,-40 0,0 26,-18-18,9-16,22 8,-26 0,0 0,-18 0,35 0,9-17,-26 8,26 9,-47 0,15 26,-8-12,1-28,66 14,-44 0,34 0,37 0,-54 0,27 27,-23-16,-7-22,30 38,27-27,-72 0,36 0,9 0,-40 0,0 0,-21 0,16 0,-9 0,1 0,53 0,-67 0,27 0,-13 0,26 0,1-27,-51 25,47 4,-23-2,-27 0,13 0,0 0,14 0,19 0,-39 0,20 0,-27 0,6 0,41 0,-20 0,-14 0,1 0,39 0,-47 0,41 0,-20 0,0 0,53 0,-76 0,18-27,-8 14,-1 26,14-13,19 0,-39 0,20 0,-20 0,39-26,-19 26,-14 0,0 0,14 0,-23 0,45 0,-32 0,-7 0,3 0,27-27,-37 26,21 2,2-1,-1 0,-23 0,11 0,1 0,-5 0,35-27,-44 1,0 12,0 54,27-40,26 0,-26 0,-27-26,3 23,-6 32,29-29,0 0,-25 0,12 0,1 0,-3 0,4 0,-1 0,-14 0</inkml:trace>
  <inkml:trace contextRef="#ctx0" brushRef="#br1" timeOffset="16573">267 174,'27'0,"53"-27,26 0,54 1,-80 12,-26 28,5-14,42 0,5 26,-52-12,-1-1,-15-3,57-20,12 37,-54-14,54 27,-63-25,45-3,71 14,-80-12,0-1,-48-8,96-10,6-22,-68 14,1 26,-55-13,109 0,-45 0,-18 0,8 0,-26 0,-38 0,103 0,-52 0,27-26,43 26,-113 0,57 0,-27 26,4-15,19-48,43 37,-52 0,-1-27,-23 20,20-13,30 20,-40 0,0 0,-21 0,42 0,19 0,-40 0,0 27,-27-23,27-8,-13 4,26 0,1 27,-28-14,28 0,-14 1,0-28,13 14,-53 0,27 0,26 0,-16 0,-21 0,64 0,-40 0,-26 27,5-17,-12-20,7 10,-1 27,67-27,27 0,-54 0,-26 0,-11 0,74 0,-36-27,-28 14,28 53,-44-37,33-6,37 3,-40 0,0 0,-35 0,43 0,-21 0,26 0,1 0,-28 0,1 0,-4 0,-19 0,-4 24,0-22,0 12,26-28,-17 14,62 0,9 0,-40 0,0 0,-21 0,42 0,-21 0,-27 0,14 0,0 0,-17 0,33 0,10 0,-26 0,0 0,-22 0,43 0,-21 0,-1 0,1 0,0 0,-26 0,24 0,-11 0,-1 0,40 0,-32 0,12 0,-7 0,-12 0,26-26,-28 20,29 12,-14-6,-14 0,0 0,-13 0</inkml:trace>
  <inkml:trace contextRef="#ctx0" brushRef="#br1" timeOffset="22631">5920 227,'27'0,"26"0,53-27,28 27,-1 0,-128 0,70 0,-35 0,0 27,12-1,-51-25,26 12,0 0,-4-1,7 3,-3-15,-14 0,0-27,-39 54,-1-27,14 0,-1 0,1 0,-27 0,-13 0,26 0,27-27,-11 17,-5 20,-37-10,26 0,1 0,8 0,-71-26,-18 26,54 0,26 0,7 0,-40 26,-19-26,39 0,0-26,27 22,-81 8,41-4,26 0,-13 0,0 26,34-24,-121-4,60 2,27 0,-92 0,131 0,-66 0,27 27,-7-15,-13-51,7 26,0 26,-1-13,28 27,-3-17,-49-20,-2 10,40 0,-27 27,39-20,-77-14,-2 33,54-12,-27-28,58 14,-63 0,-21 0,52 0,1 0,46 0,-93 0,47 0,26 0,-79 27,103-26,-101-2,51 1,26 27,-76-27,99 0,-49 0,0 0,7 0,-15 0,-46 0,54 0,0 0,16 0,-33-27,-10 27,40 0,0 0,19 0,-38 27,19-14,0-26,0 13,-26 0,45 0,-38 0,-21-27,40 14,0 26,31-13,-89 0,-9 0,1 0,52 0,1 0,0 0,26 0,-53 0,40 0,0 0,11 0,-22 0,-15 0,52 0,-39 0,35 0,-44 0,-18 27,40-14,-27-26,44 13,-34 0,4 0,26 0,-26-27,44 24,-36-21,-8 24,26 0,1 0,24 0,-23 0,12 0,-1 0,-11 0,24 0,-13 0,-26 0,17 0,-7 0,3 0,14 0,0 0,3 0,-7 27,-10-27,14 0,0 0,-14 0,14 0,-1 0,-12 27,12-14,1-26,10 13,6 26,-3 1,18-9,-9-9,4 4,0 0,-9-9,19-8,-10 4,-26 27,40 0,-16-16,4-22,39 11,-24 0,-7 0,4 0,-1 0,-24 0,76 0,-38 0,0 0,11 0,-48 0,23 0,1 0,-5 0,36-27,-11 27,-41 0,74 27,-53-19,0-16,26 8,-26 0,-1 0,-12 0,26 0,-3-19,-21 11,37 8,-43 0,7-27,-4 14,1 26,39-13,-26 0,-1 0,28 0,-28 0,28 0,-16 0,-23 0,12 0,-14 0,0 0,41 0,-28 0,28 0,-30 0,32 0,24 0,-40 0,0 0,-24 0,48 0,16 0,-40 0,0-26,-30 22,33 8,-12-4,-9 0,5 0,0-27,-26 26,51 2,-25-1,-1 0,51 26,-74-25,37 12,-26-26,6 13,40 26,20-26,-40 0,-1 0,-11 0,24 0,13 0,-50 0,65 0,-60 0,67-26,-7 26,-40 0,27 0,-47 0,40 0,20 0,-40 0,0 0,-32 0,64-27,-32 14,0 26,40-13,-79 0,78 0,-41 0,4 0,64 0,-52 0,-28 0,7 0,41 0,33 0,-54 0,0 0,-25 0,51 0,1 0,-40 0,0 0,-20 0,40 0,47-27,-54 14,-26 53,-14-36,80-8,-13 4,-40 0,0 0,-33 0,66 0,-33 0,0 0,66-26,-105 25,52-12,-26 26,10-13,33 0,10 0,-40 0,0 0,-10 0,-7 0,40 0,-46 0,63 0,-56 0,5 0,51 0,-40 0,0 0,-24 0,48 0,-11 18,-26-9,13 4,0-26,-29 13,58 0,-16 0,-26 0,0 0,-25 0,76-27,-38 14,-27 26,39-13,-51 0,26 0,-27 0,11 0,5 27,37-27,-34 0,15 0,-7 0,-14 0,-53 0,14 0,13 0,-1 0,-13 0,18 0,-62 0,-35 0,-1 0,79 0,-51-27,-81 27,80 0,27 0,21 0,-96 0,-5 0,66 0,1 0,56 0,-140 27,-37-27,94 0,26 27,53-25,-159-4,80 2,26 0,-93 0,159 0,-131 0,65 0,1 0,-81 0,134 0,-67 0,26 0,-12 0,-28-27,-17 49,89-17,-45 8,1-26,26 13,-27 0,-32 0,65 0,-33 0,27 0,23 0,-73 0,-16 0,52 0,1 0,43 0,-113 0,-11 0,68 0,26 0,35 0,-123 0,61 0,27 0,-67 0,54 0,0 0,8 0,-17 26,-45-26,54 0,-27 0,38 0,-23 0,-18 0,60 0,-31 0,1 0,27 0,-55-26,28 12,0 28,-54-41,90 23,-46 8,-17 23,40-14,0-26,38 13,-76 0,38 0,0-27,-12 53,51-25,-26 12,-26-26,19 13,-12 0,-34-27,40 14,0 26,12-13,2 0,-27-27,26 14,1 26,11-13,3 0,-15 0,14 0,0 0,10 0,-48 0,-2 0,26 0,1 0,22 0,-19 0,10 0,-1 0,-12 0,12 0,1 0,-14 0,14 0,53 0,-13 27,-14-14,0-26,14 13,-25 0,49 0,-24 0,53 27,25-27,-103 0,51 0,0 26,-6-14,40-24,33 12,-107 0,147 27,-101-17,15-20,86 37,-80-14,0-26,-37 13,101 0,-51 0,-26 0,146 26,-170-20,101-12,43 6,-94 0,-53 0,-26 0,132 0,14-26,0 26,-80 0,0 0,0 0,0 0,53 0,-66 0,-1 0,-12 0,-1 0,54 0,-54 0,27-27,-36 18,19 18,20-9,-60 0,111 0,-106 0,50-27,29 27,-54 0,1 0,-35 0,42 0,19 0,-40 0,0 0,0 0,0 0,0 0,-27 0,67 0,-80 0,40 0,0 0,-5 0,10 0,35 0,-40 0,27 0,-29 0,30-26,-1 26,-54 0,27 0,27 0,-36 0,18-27,10 27,-38 0,19 0,0 0,-24 0,74-27,-10 27,-40 0,27 0,-57 0,60-26,-30 12,27 28,12-14,-78 0,39 0,26 0,-12 0,-28 0,28-27,-28 14,1 26,-6-13,-15 0,7 0,0 0,14 0,-14 0,27 0,-26 0,52 0,14 27,-53-27,-23 0,19 0,3 0,1 0,-14 0,-26 26,13 1,0-14,0-13</inkml:trace>
  <inkml:trace contextRef="#ctx0" brushRef="#br1" timeOffset="29562">5413 254,'0'26,"54"1,-1-27,0 0,27 27,-53-18,26-18,-14 9,-24 0,11 0,-26 0,7 0,13 0,33 0,-44 0,36 0,-19 0,1-27,-1 14,1-1,-24 13,21 2,-11-1,-26 27,39-27,-15 0,32 0,10 27,-26-14,-1-26,-7 13,42 0,19 0,0 26,-57-18,8-16,8 28,-25-13,13 6,-27-26,5 13,-10 27,22-27,-8 0,5 0,-1 0,-10 0,21 0,2 0,-12 0,-1 0,-12 0,25 0,27 0,-26 0,-27 0,9 0,35-27,-17 27,-14 0,0 0,14 0,-11 0,-5 0,2 0,-26 27,39-27,-16 0,7 0,10-27,-14 14,0-1,-39 14,-1 0,3-23,21 20,-10-11,-27 28,23-14,7-27,-43-26,26 26,-26 27,33-7,-13 14,14-26,11 11,-5-5,-1 26,10-13,-18 0,-11 0,12 0,-5 0,-1 0,23 0,-19 0,-3 0,12 0,1 0,0 0,-1 0,1 0,0-26,-1 12,1 28,-40-14,9-22,34 17,-16-8,-1 26,12-13,-50 0,38-27,14 14,0 26,-14-13,14 0,-27 0,35 0,-44 0,-4 0,27 27,12-14,1-26,-14 13,14 0,-27 0,21 0,-15 0,-46 0,40 0,26-27,0 20,-52 14,-14-7,40 0,-26 0,46 0,-67-26,-46 26,66 0,0-27,55 25,-82 4,-13-2,54 0,-1 27,1-14,26-26,-11 13,-4 0,-55 0,88 0,-45 0,54 0,-19 0,-15 0,7 0,14 0,0 0,-14 0,14 0,-1 26,-12-26,-6 0,10 0,-4 0,-1 0,25 0,-49 0,24 0,27-26,-13 12,-1 28,-12-14,3 23,19-20,-9 11,-1-28,-12-12,12 12,1 54,-14-40,14 0,0 0,10 0,-48 0,25 0,-1 27,-26-27,52 0,-52 0,27 0,26 0,-14 0,1 0,-14 27,14-14,53-26,-13 13,-14 0,0 0,-1 0,30 0,11 0,-26 0,-27 26,9-17,8-18,37 9,-45 0,62 0,9 0,-40 0,26 27,-48-23,44-8,18 31,-40-14,27-26,-60 13,93 26,-47-12,27-28,23 14,-99 0,49 0,0 0,-7 0,-12 0,46 0,-40 0,-26 27,4-18,44-18,-22 9,0 27,0-14,0-26,-19 13,38 26,21-26,-40 0,26 0,-48 0,44 0,-22 0,27 27,-14-14,-26-26,-22 13,70 0,-35 0,0 27,38-27,-76 0,38 0,0 26,-3-13,32 1,38 13,-54-14,-26-26,4 13,45 26,4-26,-40 0,0 0,-18 0,9 0,-4 0,-1 27,1-14,0-26,-19 13,37 0,8 0,-26 0,-54 27,54-27,-14 0,1 0,-1 0,27 26,-13-26,-14 0,54 0,-39 0,-30 0,16 0,-14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2T13:02:55.218"/>
    </inkml:context>
    <inkml:brush xml:id="br0">
      <inkml:brushProperty name="width" value="0.35" units="cm"/>
      <inkml:brushProperty name="height" value="0.35" units="cm"/>
      <inkml:brushProperty name="color" value="#57D200"/>
    </inkml:brush>
  </inkml:definitions>
  <inkml:trace contextRef="#ctx0" brushRef="#br0">11 9,'0'14,"28"0,0-14,0 0,-14 0,14 0,-13 0,12-14,1 14,-14 0,14 0,-19 0,24 0,8 0,-20 0,0 0,-12 0,24 0,23 0,-28 0,0 0,-22 0,58 0,-8 0,0 14,-28-7,-14-14,7 7,14-14,4 14,-36 0,18 0,14-14,-11 8,-7 12,25 8,-21-7,14-14,-15 7,16 0,20 0,-28 0,0 0,-13 0,12 14,29-14,-28 0,-14 0,-6 0,40 0,-20 0,-14 0,14 14,-23-12,31-4,6-12,-21 7,-14 14,-5-7,24 0,-12 0,0 0,0 0,-14 0,7 0,0 0,7 0,-9 0,4 0,5 0,-7 0,-7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2T13:09:26.163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15 112,'0'7,"7"0,21-7,-7 0,0-7,0 7,-1 0,-14 0,30 0,-22-7,-11 5,8 4,-4-2,14 0,-14 0,-4 0,1 0,31 0,-14 0,-14 0,13-7,-6 0,-9 5,18 4,-16-2,-5 0,17 0,23 0,-21 0,-19 0,3 0,-2 0,1 0,10 0,-8 0,22 0,-7-7,-11 4,-13 6,7-3,-8 7,25-7,-7 0,-10 0,20-7,-17 7,-6 0,5 0,8 0,-7 0,7 0,-1-7,-6 3,-7 8,4-4,-8 7,25 0,-7-7,-9 0,18-7,-9 7,-10 0,-1 0,0 0,8 7,3-7,-13 0,26 0,-13 0,-13 0,5 0,-3 0,1 0,23 7,-13-7,-8 0,9 7,-8-7,7 0,-11 0,22 0,-11 0,-12 0,17 0,-12 0,34 0,-20 0,-10 0,20-7,-10 7,-14 0,14 0,-7-7,-10 5,20 4,-10-2,-11 0,21 0,-10 0,-12 0,3 0,-1 0,-1 0,18 0,35 7,-35-7,-11 0,21 0,-17 0,-8 0,23-14,-15 14,-9 0,11 0,5 0,-7 0,-13 0,19 0,-10 0,15-7,-19 7,-2 0,-1 0,18 0,-10 0,27 7,-10-14,-19 5,10-3,-5 5,-10 0,20 0,-11 0,-10 0,22-7,-11 7,-12 0,10 0,-5 0,-7 0,4 0,-1 0,25 0,0 0,-15 0,22-7,-14 7,-12 0,24 0,-5 0,-20 0,19 0,-13 0,-11 0,29 0,-19-7,-10 6,29 9,-18-8,-13 0,19 0,-9 0,13 0,-3 7,-11-4,15-6,-5 3,-12 0,19-7,-13 0,-9 5,18 4,-9-2,-12 0,24 0,-5 7,-19-6,17-2,-9 1,21 0,-10 0,-10 0,27 0,-10 0,-16 0,25-7,-17 7,-11 0,17 7,-5-14,-13 4,26 6,-13-3,-17 0,27 0,-11 0,-16 0,41-7,-17 7,-24 0,13-7,-7 4,15-8,-4 11,-11 0,7 7,-3-7,-9 0,25-7,-9 14,-14-5,28-4,-14 2,-15 0,23-7,-16 7,-11 0,24-14,-19 14,-6 0,12 0,1 0,-8 0,16-7,-15 7,-4 0,1 0,17 14,-14-14,-5 0,17-7,-12 7,0 7,-4-3,1-8,-1 4,-3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2T13:09:29.417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 42,'20'0,"-6"0,21 0,-28 0,0 0,21 0,-14 0,-11 0,29-7,-11 14,6-7,-15 0,25-7,-23 7,-9 0,11-7,-16 14,0-4,21 1,-7-4,-11 0,36-7,-26 7,-10 0,22 0,-11 7,-12-6,10-2,-5 1,21 0,-14 0,-7 0,21 0,-7 0,-14 0,27 0,-13 0,-14 0,21-7,-7 7,-16 0,25 0,-9 7,-19-6,30-2,-18 8,-13-6,19-2,-9 1,20 7,-3-14,-17 4,34 6,-25-3,-11 0,24 0,-12 7,-16-5,25-4,-9 2,-17 0,34 0,-18 0,-16 0,41 7,-24-7,-18 0,15 7,-8-3,15-8,-4 4,-11 0,14 0,-10 0,-9 0,25 0,-16 0,-10 0,20 0,-3 0,-16 0,32 7,-23-7,-13 0,74-7,-47 0,-14 4,14-1,-7 11,-12-4,30-13,-11 17,-16-4,39 1,-23-4,-18 0,49 0,-31 0,-22 0,44 0,-22 0,-23 0,25 0,-13 0,35 0,-17 0,-18 0,43 0,-33 0,-16 0,48 0,-17 0,-28 0,48 0,-34 7,-19-5,38-11,-19 9,-24 0,40 0,-16 0,-24 0,20 0,-10 0,28 0,-14-7,-14 4,20-1,-6 4,-18 0,22 0,-11 0,-14 0,21 0,-7 0,-18 0,28 0,-10-7,-18 6,8 2,-4-1,21 0,-7-7,6 7,-26 0,13-7,-8 4,16-1,-9 4,-8 0,18-7,-9 7,-11 0,29 0,-11 0,-19 0,31 0,-19 0,-13 0,12-7,-6 4,13 6,1-3,-7 0,-8 0,16 0,-15 0,-5 0,3 0,9-7,-14 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2T13:09:47.116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15 10,'14'13,"14"-13,35 0,-42 0,-13 0,25-7,-12 7,-16 0,32 0,-9-6,-23 4,39 10,-24-8,-19 0,19 0,-9 0,13 0,-10 7,-7-3,28-8,-14 4,-14 0,20-7,-13 7,-9 0,18 7,-9-7,-10 0,-1 0,1 0,-1 0,25 0,-7 0,-20 0,19 0,-10 0,-13 0,6 0,1 7,30-7,-13 0,-13 0,33 0,-27 0,-9 0,32 0,-16 0,-15 0,22 0,-7 0,-17 0,34 7,-17-7,-19 0,17 0,-9 0,15 7,-11-7,-7 0,20 7,-13-7,-7 0,21 0,-14 0,-8 0,23 0,-8 0,-16 0,18 0,-2 0,-17 0,33 0,-16 0,-17 0,20 0,-10 7,-14-7,21 0,-11 0,15 7,-4-7,-11 0,14-7,-3 14,-13-4,33-6,-13 10,-19-5,24-11,-20 9,-9 0,27 0,-17 0,-11 0,36 7,-18-7,-11 0,8 0,-4 0,-8 0,15 0,0 0,-12 0,24 0,-5-7,-18 5,22 4,-18-2,-11 0,35-14,-17 14,-17 0,27 0,-10-7,-18 6,15 2,-8-1,22 0,-18-7,-7 4,13 6,1-3,-7 0,-9 0,18 7,-16-7,-6 0,-2 7,15-7,-7 0,-4 0,-6 7,10-7,0 0,-5 0,3 0,-2 0,1 0,10-7,-14 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2T13:09:49.720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15 55,'35'-7,"-7"7,34 0,-41 0,-14 0,28 7,-14-7,-15 0,44-7,-15 0,-27 5,46 4,-11 4,-37-5,22-1,-14 0,14-7,-1 7,-24 0,22 0,-11 0,21 0,0 0,-18 0,28-7,-17 7,-15 0,37 0,-22 0,-20 0,60 0,-26 0,-31 0,48 0,-24 0,-32 0,63 0,-31 0,-33 0,38 0,-19 0,34-7,-20 7,-20 0,26 0,-13 0,-17 0,19-7,-9 7,-13 0,40 7,-13-7,-28 0,42 0,-29 7,-18-7,52 0,-33 0,-12 0,24 0,-12 0,-14 0,48 0,-27 0,-18 0,29-7,-25 7,-11 0,29 0,-12 0,-16 0,27-7,-17 7,-12 0,17 0,-8 0,20 0,-10 0,-11 0,22 0,-19 0,-8 0,18 7,-9-7,-9 0,18 0,-9-7,-12 6,3 2,2-1,42 0,-35-7,-7 4,-7 6,3-3,-3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2T13:09:52.426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15 25,'14'13,"14"-6,28 0,-28-7,-18 0,14 0,-3 7,-16-5,39 3,-23-5,-17 0,62 0,-32 0,-28 0,30 7,-15-3,21-8,-14 4,-14 0,20 0,-13 0,-13 0,26-7,-13 7,-14 0,35 0,-21 0,-18 0,28-7,-10 7,-18 0,8 0,-4 0,21 0,-14-7,-7 4,28-1,-14 4,-13 0,32 0,-12 0,-18 0,29-7,-18 0,-17 6,33 2,-16-1,-17 0,48 0,-31-6,-11 2,22 8,-11 2,-14-3,48-6,-34 3,-14 0,21 0,-7 0,-15 0,23 0,-8 0,-19 0,30 0,-11 7,-19-6,17-2,22 1,-40 0,27 7,-15-3,29-8,-21-3,-14 5,28-3,-7 5,-20 0,40-6,-14 6,-29 0,32 0,-16 0,21-7,-14 7,-14 0,27-7,-20 7,-11 0,22 7,-11-7,-15 0,30 0,-22 7,-10-5,13-4,-4 2,-6 0,-3 0,-1 0,1 0,-1 0,4 0,-5 0,24 6,-12-6,-10 0,-1 0,1 0,-1 0,20 0,-18 0,2 0,-7 0,14-13,-7 13,-4 0,-6 7,10-7,0 0,-4 0,1 0,-1 0,-6 6,3-6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2357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6756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560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3671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93524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833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0212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5291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536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8151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9581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1925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7871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0018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3815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086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008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customXml" Target="../ink/ink8.xml"/><Relationship Id="rId17" Type="http://schemas.openxmlformats.org/officeDocument/2006/relationships/image" Target="../media/image28.png"/><Relationship Id="rId2" Type="http://schemas.openxmlformats.org/officeDocument/2006/relationships/customXml" Target="../ink/ink4.xml"/><Relationship Id="rId16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1" Type="http://schemas.openxmlformats.org/officeDocument/2006/relationships/image" Target="../media/image25.png"/><Relationship Id="rId15" Type="http://schemas.openxmlformats.org/officeDocument/2006/relationships/image" Target="../media/image27.png"/><Relationship Id="rId10" Type="http://schemas.openxmlformats.org/officeDocument/2006/relationships/customXml" Target="../ink/ink7.xml"/><Relationship Id="rId4" Type="http://schemas.openxmlformats.org/officeDocument/2006/relationships/image" Target="../media/image22.jpeg"/><Relationship Id="rId9" Type="http://schemas.openxmlformats.org/officeDocument/2006/relationships/image" Target="../media/image24.png"/><Relationship Id="rId14" Type="http://schemas.openxmlformats.org/officeDocument/2006/relationships/customXml" Target="../ink/ink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customXml" Target="../ink/ink16.xml"/><Relationship Id="rId18" Type="http://schemas.openxmlformats.org/officeDocument/2006/relationships/image" Target="../media/image42.png"/><Relationship Id="rId3" Type="http://schemas.openxmlformats.org/officeDocument/2006/relationships/customXml" Target="../ink/ink11.xml"/><Relationship Id="rId21" Type="http://schemas.openxmlformats.org/officeDocument/2006/relationships/customXml" Target="../ink/ink20.xml"/><Relationship Id="rId7" Type="http://schemas.openxmlformats.org/officeDocument/2006/relationships/customXml" Target="../ink/ink13.xml"/><Relationship Id="rId12" Type="http://schemas.openxmlformats.org/officeDocument/2006/relationships/image" Target="../media/image39.png"/><Relationship Id="rId17" Type="http://schemas.openxmlformats.org/officeDocument/2006/relationships/customXml" Target="../ink/ink18.xml"/><Relationship Id="rId2" Type="http://schemas.openxmlformats.org/officeDocument/2006/relationships/image" Target="../media/image34.jpeg"/><Relationship Id="rId16" Type="http://schemas.openxmlformats.org/officeDocument/2006/relationships/image" Target="../media/image41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customXml" Target="../ink/ink15.xml"/><Relationship Id="rId24" Type="http://schemas.openxmlformats.org/officeDocument/2006/relationships/image" Target="../media/image45.png"/><Relationship Id="rId5" Type="http://schemas.openxmlformats.org/officeDocument/2006/relationships/customXml" Target="../ink/ink12.xml"/><Relationship Id="rId15" Type="http://schemas.openxmlformats.org/officeDocument/2006/relationships/customXml" Target="../ink/ink17.xml"/><Relationship Id="rId23" Type="http://schemas.openxmlformats.org/officeDocument/2006/relationships/customXml" Target="../ink/ink21.xml"/><Relationship Id="rId10" Type="http://schemas.openxmlformats.org/officeDocument/2006/relationships/image" Target="../media/image38.png"/><Relationship Id="rId19" Type="http://schemas.openxmlformats.org/officeDocument/2006/relationships/customXml" Target="../ink/ink19.xml"/><Relationship Id="rId4" Type="http://schemas.openxmlformats.org/officeDocument/2006/relationships/image" Target="../media/image35.png"/><Relationship Id="rId9" Type="http://schemas.openxmlformats.org/officeDocument/2006/relationships/customXml" Target="../ink/ink14.xml"/><Relationship Id="rId14" Type="http://schemas.openxmlformats.org/officeDocument/2006/relationships/image" Target="../media/image40.png"/><Relationship Id="rId22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E3CAB7-462A-D54B-877C-D741B076A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666" y="-1193800"/>
            <a:ext cx="8718125" cy="2387600"/>
          </a:xfrm>
        </p:spPr>
        <p:txBody>
          <a:bodyPr/>
          <a:lstStyle/>
          <a:p>
            <a:r>
              <a:rPr lang="en-US"/>
              <a:t>A HANDSOME LITTLE SLE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2FAEFC8A-A5C0-1942-AAE1-80A04E8FA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948197" y="1307869"/>
            <a:ext cx="10295606" cy="424226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Department of General Medicine  </a:t>
            </a:r>
          </a:p>
          <a:p>
            <a:pPr algn="l"/>
            <a:r>
              <a:rPr lang="en-US" sz="3200" dirty="0" smtClean="0"/>
              <a:t>Iv unit</a:t>
            </a:r>
            <a:endParaRPr lang="en-US" sz="3200" dirty="0"/>
          </a:p>
          <a:p>
            <a:pPr algn="l"/>
            <a:r>
              <a:rPr lang="en-US" sz="3200" dirty="0"/>
              <a:t>Chief Professor         </a:t>
            </a:r>
            <a:r>
              <a:rPr lang="en-US" sz="3200" dirty="0" smtClean="0"/>
              <a:t>         </a:t>
            </a:r>
            <a:r>
              <a:rPr lang="en-US" sz="3200" dirty="0" err="1" smtClean="0"/>
              <a:t>Dr.Dharmaraj</a:t>
            </a:r>
            <a:r>
              <a:rPr lang="en-US" sz="3200" dirty="0" smtClean="0"/>
              <a:t> </a:t>
            </a:r>
            <a:endParaRPr lang="en-US" sz="3200" dirty="0"/>
          </a:p>
          <a:p>
            <a:pPr algn="l"/>
            <a:r>
              <a:rPr lang="en-US" sz="3200" dirty="0" smtClean="0"/>
              <a:t>Senior assistant  </a:t>
            </a:r>
            <a:r>
              <a:rPr lang="en-US" sz="3200" dirty="0"/>
              <a:t>professor </a:t>
            </a:r>
            <a:r>
              <a:rPr lang="en-US" sz="3200" dirty="0" err="1"/>
              <a:t>Dr.Tamilvanan</a:t>
            </a:r>
            <a:r>
              <a:rPr lang="en-US" sz="3200" dirty="0"/>
              <a:t> </a:t>
            </a:r>
          </a:p>
          <a:p>
            <a:pPr algn="l"/>
            <a:r>
              <a:rPr lang="en-US" sz="3200" dirty="0"/>
              <a:t>Assistant professor </a:t>
            </a:r>
            <a:r>
              <a:rPr lang="en-US" sz="3200" dirty="0" smtClean="0"/>
              <a:t>           </a:t>
            </a:r>
            <a:r>
              <a:rPr lang="en-US" sz="3200" dirty="0" err="1"/>
              <a:t>Dr.Prabhu</a:t>
            </a:r>
            <a:r>
              <a:rPr lang="en-US" sz="3200" dirty="0"/>
              <a:t> </a:t>
            </a:r>
          </a:p>
          <a:p>
            <a:pPr algn="l"/>
            <a:r>
              <a:rPr lang="en-US" sz="3200" dirty="0"/>
              <a:t>                                  </a:t>
            </a:r>
            <a:r>
              <a:rPr lang="en-US" sz="3200" dirty="0" smtClean="0"/>
              <a:t>      </a:t>
            </a:r>
            <a:r>
              <a:rPr lang="en-US" sz="3200" dirty="0" err="1"/>
              <a:t>Dr.Arul</a:t>
            </a:r>
            <a:r>
              <a:rPr lang="en-US" sz="3200" dirty="0"/>
              <a:t> </a:t>
            </a:r>
            <a:r>
              <a:rPr lang="en-US" sz="3200" dirty="0" err="1"/>
              <a:t>prakash</a:t>
            </a:r>
            <a:endParaRPr lang="en-US" sz="3200" dirty="0"/>
          </a:p>
          <a:p>
            <a:pPr algn="l"/>
            <a:r>
              <a:rPr lang="en-US" sz="3200" dirty="0"/>
              <a:t>                                  </a:t>
            </a:r>
            <a:r>
              <a:rPr lang="en-US" sz="3200" dirty="0" smtClean="0"/>
              <a:t>      </a:t>
            </a:r>
            <a:r>
              <a:rPr lang="en-US" sz="3200" dirty="0" err="1"/>
              <a:t>Dr.Balaselvi</a:t>
            </a:r>
            <a:endParaRPr lang="en-US" sz="3200" dirty="0"/>
          </a:p>
          <a:p>
            <a:pPr algn="l"/>
            <a:r>
              <a:rPr lang="en-US" sz="3200" dirty="0" err="1"/>
              <a:t>Presentor</a:t>
            </a:r>
            <a:r>
              <a:rPr lang="en-US" sz="3200" dirty="0"/>
              <a:t>.                </a:t>
            </a:r>
            <a:r>
              <a:rPr lang="en-US" sz="3200" dirty="0" smtClean="0"/>
              <a:t>         </a:t>
            </a:r>
            <a:r>
              <a:rPr lang="en-US" sz="3200" dirty="0" err="1"/>
              <a:t>DR.A.Siva</a:t>
            </a:r>
            <a:r>
              <a:rPr lang="en-US" sz="3200" dirty="0"/>
              <a:t> </a:t>
            </a:r>
            <a:r>
              <a:rPr lang="en-US" sz="3200" dirty="0" err="1"/>
              <a:t>Sundar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34325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84E593-9358-AA4C-8112-BED71399D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971" y="156388"/>
            <a:ext cx="8596668" cy="1320800"/>
          </a:xfrm>
        </p:spPr>
        <p:txBody>
          <a:bodyPr/>
          <a:lstStyle/>
          <a:p>
            <a:r>
              <a:rPr lang="en-US"/>
              <a:t>Systemic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582EC4-DB79-B44B-AA0F-6985EB0CB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62" y="903424"/>
            <a:ext cx="8596668" cy="4778152"/>
          </a:xfrm>
        </p:spPr>
        <p:txBody>
          <a:bodyPr>
            <a:noAutofit/>
          </a:bodyPr>
          <a:lstStyle/>
          <a:p>
            <a:r>
              <a:rPr lang="en-US" sz="3200"/>
              <a:t>CVS:S1,S2+,NO MURMUR</a:t>
            </a:r>
          </a:p>
          <a:p>
            <a:r>
              <a:rPr lang="en-US" sz="3200"/>
              <a:t>RS:B/L Air entry +</a:t>
            </a:r>
          </a:p>
          <a:p>
            <a:pPr marL="0" indent="0">
              <a:buNone/>
            </a:pPr>
            <a:r>
              <a:rPr lang="en-US" sz="3200"/>
              <a:t>       No added sounds</a:t>
            </a:r>
          </a:p>
          <a:p>
            <a:r>
              <a:rPr lang="en-US" sz="3200"/>
              <a:t>P/A:soft,distended</a:t>
            </a:r>
          </a:p>
          <a:p>
            <a:pPr marL="0" indent="0">
              <a:buNone/>
            </a:pPr>
            <a:r>
              <a:rPr lang="en-US" sz="3200"/>
              <a:t>         shifting dullness+</a:t>
            </a:r>
          </a:p>
          <a:p>
            <a:r>
              <a:rPr lang="en-US" sz="3200"/>
              <a:t>CNS:conscious,oriented</a:t>
            </a:r>
          </a:p>
          <a:p>
            <a:pPr marL="0" indent="0">
              <a:buNone/>
            </a:pPr>
            <a:r>
              <a:rPr lang="en-US" sz="3200"/>
              <a:t>             Obeys oral commands</a:t>
            </a:r>
          </a:p>
          <a:p>
            <a:pPr marL="0" indent="0">
              <a:buNone/>
            </a:pPr>
            <a:r>
              <a:rPr lang="en-US" sz="3200"/>
              <a:t>              NFND</a:t>
            </a:r>
          </a:p>
        </p:txBody>
      </p:sp>
    </p:spTree>
    <p:extLst>
      <p:ext uri="{BB962C8B-B14F-4D97-AF65-F5344CB8AC3E}">
        <p14:creationId xmlns:p14="http://schemas.microsoft.com/office/powerpoint/2010/main" xmlns="" val="3730353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E9F8AA-8765-9843-A56D-F53184BE8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849" y="156238"/>
            <a:ext cx="8596668" cy="1320800"/>
          </a:xfrm>
        </p:spPr>
        <p:txBody>
          <a:bodyPr/>
          <a:lstStyle/>
          <a:p>
            <a:r>
              <a:rPr lang="en-US"/>
              <a:t>Positive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2BB4AE-5ABA-664D-8B8B-D8825E1B9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886" y="816638"/>
            <a:ext cx="8596668" cy="5196902"/>
          </a:xfrm>
        </p:spPr>
        <p:txBody>
          <a:bodyPr>
            <a:normAutofit/>
          </a:bodyPr>
          <a:lstStyle/>
          <a:p>
            <a:endParaRPr lang="en-US" sz="3200"/>
          </a:p>
          <a:p>
            <a:r>
              <a:rPr lang="en-US" sz="3200"/>
              <a:t>Polyarthritis,H/o GTCs</a:t>
            </a:r>
          </a:p>
          <a:p>
            <a:r>
              <a:rPr lang="en-US" sz="3200"/>
              <a:t>Alopecia,maculopapular rash,pallor</a:t>
            </a:r>
          </a:p>
          <a:p>
            <a:r>
              <a:rPr lang="en-US" sz="3200"/>
              <a:t>short stature,Abdominal distension,B/l pitting pedal edema</a:t>
            </a:r>
          </a:p>
        </p:txBody>
      </p:sp>
    </p:spTree>
    <p:extLst>
      <p:ext uri="{BB962C8B-B14F-4D97-AF65-F5344CB8AC3E}">
        <p14:creationId xmlns:p14="http://schemas.microsoft.com/office/powerpoint/2010/main" xmlns="" val="3086289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141CB27A-FE0E-AE4E-9590-7EDD3D546D3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955081097"/>
              </p:ext>
            </p:extLst>
          </p:nvPr>
        </p:nvGraphicFramePr>
        <p:xfrm>
          <a:off x="475038" y="-167759"/>
          <a:ext cx="11716962" cy="8208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654">
                  <a:extLst>
                    <a:ext uri="{9D8B030D-6E8A-4147-A177-3AD203B41FA5}">
                      <a16:colId xmlns:a16="http://schemas.microsoft.com/office/drawing/2014/main" xmlns="" val="190447717"/>
                    </a:ext>
                  </a:extLst>
                </a:gridCol>
                <a:gridCol w="3905654">
                  <a:extLst>
                    <a:ext uri="{9D8B030D-6E8A-4147-A177-3AD203B41FA5}">
                      <a16:colId xmlns:a16="http://schemas.microsoft.com/office/drawing/2014/main" xmlns="" val="705540707"/>
                    </a:ext>
                  </a:extLst>
                </a:gridCol>
                <a:gridCol w="3905654">
                  <a:extLst>
                    <a:ext uri="{9D8B030D-6E8A-4147-A177-3AD203B41FA5}">
                      <a16:colId xmlns:a16="http://schemas.microsoft.com/office/drawing/2014/main" xmlns="" val="1816383416"/>
                    </a:ext>
                  </a:extLst>
                </a:gridCol>
              </a:tblGrid>
              <a:tr h="2327681">
                <a:tc>
                  <a:txBody>
                    <a:bodyPr/>
                    <a:lstStyle/>
                    <a:p>
                      <a:r>
                        <a:rPr lang="en-US" sz="4000" dirty="0"/>
                        <a:t>CBC</a:t>
                      </a:r>
                    </a:p>
                    <a:p>
                      <a:r>
                        <a:rPr lang="en-US" sz="2400" dirty="0"/>
                        <a:t>TC 7,900</a:t>
                      </a:r>
                    </a:p>
                    <a:p>
                      <a:r>
                        <a:rPr lang="en-US" sz="2400" dirty="0"/>
                        <a:t>DC </a:t>
                      </a:r>
                    </a:p>
                    <a:p>
                      <a:r>
                        <a:rPr lang="en-US" sz="2400" dirty="0"/>
                        <a:t>P79   L 11  E10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RFT</a:t>
                      </a:r>
                    </a:p>
                    <a:p>
                      <a:r>
                        <a:rPr lang="en-US" sz="3200" dirty="0"/>
                        <a:t>Urea 43Mg %</a:t>
                      </a:r>
                    </a:p>
                    <a:p>
                      <a:r>
                        <a:rPr lang="en-US" sz="3200" dirty="0" err="1"/>
                        <a:t>Creatinine</a:t>
                      </a:r>
                      <a:r>
                        <a:rPr lang="en-US" sz="3200" dirty="0"/>
                        <a:t> 1.0  Mg%</a:t>
                      </a:r>
                    </a:p>
                    <a:p>
                      <a:r>
                        <a:rPr lang="en-US" sz="3200" dirty="0"/>
                        <a:t>RBS:98mg/dl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/>
                        <a:t>Serum </a:t>
                      </a:r>
                    </a:p>
                    <a:p>
                      <a:r>
                        <a:rPr lang="en-US" sz="3600"/>
                        <a:t>T.Protein 4.3g/dl</a:t>
                      </a:r>
                    </a:p>
                    <a:p>
                      <a:r>
                        <a:rPr lang="en-US" sz="3600"/>
                        <a:t>Alb:</a:t>
                      </a:r>
                      <a:r>
                        <a:rPr lang="en-US" sz="3600">
                          <a:solidFill>
                            <a:srgbClr val="FF0000"/>
                          </a:solidFill>
                        </a:rPr>
                        <a:t>1.2gm/dl</a:t>
                      </a:r>
                    </a:p>
                    <a:p>
                      <a:r>
                        <a:rPr lang="en-US" sz="3600"/>
                        <a:t>Globulin: 3.1gm/dl</a:t>
                      </a:r>
                    </a:p>
                    <a:p>
                      <a:r>
                        <a:rPr lang="en-US" sz="3600"/>
                        <a:t>A/G ratio 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8184061"/>
                  </a:ext>
                </a:extLst>
              </a:tr>
              <a:tr h="377935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HB 8.3 </a:t>
                      </a:r>
                      <a:r>
                        <a:rPr lang="en-US" sz="3600" dirty="0" err="1">
                          <a:solidFill>
                            <a:srgbClr val="C00000"/>
                          </a:solidFill>
                        </a:rPr>
                        <a:t>gms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2800" dirty="0" err="1"/>
                        <a:t>pCV</a:t>
                      </a:r>
                      <a:r>
                        <a:rPr lang="en-US" sz="2800" dirty="0"/>
                        <a:t> 27%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2800" dirty="0"/>
                        <a:t>MCV 66.6f/l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2800" dirty="0"/>
                        <a:t>MCH 20.9 p gm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2800" dirty="0"/>
                        <a:t>MCHC31.3g/dl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2800" dirty="0"/>
                        <a:t>RDW 52.4 fl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2800" dirty="0"/>
                        <a:t>             22.4%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LFT</a:t>
                      </a:r>
                    </a:p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S.Bilirubin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total 0.2mg/dl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Direct 0.1mg/dl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Indirect 0.1mg/dl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SGOT  26 U/L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SGPT 23U/L</a:t>
                      </a:r>
                    </a:p>
                    <a:p>
                      <a:r>
                        <a:rPr lang="en-US" sz="3200" dirty="0">
                          <a:solidFill>
                            <a:srgbClr val="C00000"/>
                          </a:solidFill>
                        </a:rPr>
                        <a:t>ALP  351U /L</a:t>
                      </a:r>
                    </a:p>
                    <a:p>
                      <a:endParaRPr lang="en-US" sz="2000" dirty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cholesterol</a:t>
                      </a:r>
                    </a:p>
                    <a:p>
                      <a:r>
                        <a:rPr lang="en-US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189mg/dl</a:t>
                      </a:r>
                    </a:p>
                    <a:p>
                      <a:endParaRPr lang="en-US" sz="3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3589838"/>
                  </a:ext>
                </a:extLst>
              </a:tr>
              <a:tr h="10457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39593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88B21EB-8A2C-2144-9C8E-21E10649798C}"/>
              </a:ext>
            </a:extLst>
          </p:cNvPr>
          <p:cNvSpPr txBox="1"/>
          <p:nvPr/>
        </p:nvSpPr>
        <p:spPr>
          <a:xfrm flipV="1">
            <a:off x="4434734" y="2726114"/>
            <a:ext cx="3177267" cy="1190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883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655605-9A4F-284E-9ACD-785743A42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DC1F26-E197-AE43-93A4-553E437FB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3458" y="2217367"/>
            <a:ext cx="10000342" cy="3959596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C00000"/>
                </a:solidFill>
              </a:rPr>
              <a:t>ESR</a:t>
            </a:r>
          </a:p>
          <a:p>
            <a:r>
              <a:rPr lang="en-US" sz="4400">
                <a:solidFill>
                  <a:srgbClr val="C00000"/>
                </a:solidFill>
              </a:rPr>
              <a:t>1/2hr.  :52mm</a:t>
            </a:r>
          </a:p>
          <a:p>
            <a:r>
              <a:rPr lang="en-US" sz="4400">
                <a:solidFill>
                  <a:srgbClr val="C00000"/>
                </a:solidFill>
              </a:rPr>
              <a:t>1hr.      :109mm</a:t>
            </a:r>
          </a:p>
          <a:p>
            <a:endParaRPr lang="en-US" sz="4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337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647AEE9C-042F-D94C-9467-A9D7611A24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98" r="16955"/>
          <a:stretch/>
        </p:blipFill>
        <p:spPr>
          <a:xfrm>
            <a:off x="3119672" y="423860"/>
            <a:ext cx="5855386" cy="580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8303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F00899-A012-EB42-99A8-89F6A1C3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65" y="196844"/>
            <a:ext cx="8596668" cy="1320800"/>
          </a:xfrm>
        </p:spPr>
        <p:txBody>
          <a:bodyPr/>
          <a:lstStyle/>
          <a:p>
            <a:r>
              <a:rPr lang="en-US"/>
              <a:t>Urine Routine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5E8FF7-2C96-D248-9F29-1A8A3E958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90" y="1214517"/>
            <a:ext cx="11118020" cy="5563566"/>
          </a:xfrm>
        </p:spPr>
        <p:txBody>
          <a:bodyPr>
            <a:normAutofit lnSpcReduction="10000"/>
          </a:bodyPr>
          <a:lstStyle/>
          <a:p>
            <a:r>
              <a:rPr lang="en-US"/>
              <a:t>Color:straw color</a:t>
            </a:r>
          </a:p>
          <a:p>
            <a:r>
              <a:rPr lang="en-US"/>
              <a:t>Transparency:slightly turbid</a:t>
            </a:r>
          </a:p>
          <a:p>
            <a:r>
              <a:rPr lang="en-US"/>
              <a:t>Specific gravity:1.020</a:t>
            </a:r>
          </a:p>
          <a:p>
            <a:r>
              <a:rPr lang="en-US"/>
              <a:t>pH 6.0</a:t>
            </a:r>
          </a:p>
          <a:p>
            <a:r>
              <a:rPr lang="en-US" sz="4400">
                <a:solidFill>
                  <a:srgbClr val="C00000"/>
                </a:solidFill>
              </a:rPr>
              <a:t>Albumin :loaded</a:t>
            </a:r>
          </a:p>
          <a:p>
            <a:r>
              <a:rPr lang="en-US"/>
              <a:t>Sugar/nil</a:t>
            </a:r>
          </a:p>
          <a:p>
            <a:r>
              <a:rPr lang="en-US"/>
              <a:t>Bilirubin :nil</a:t>
            </a:r>
          </a:p>
          <a:p>
            <a:r>
              <a:rPr lang="en-US"/>
              <a:t>Leukocyte/Nitrite/Blood:negative</a:t>
            </a:r>
          </a:p>
          <a:p>
            <a:r>
              <a:rPr lang="en-US"/>
              <a:t>MICROSCOPY</a:t>
            </a:r>
          </a:p>
          <a:p>
            <a:r>
              <a:rPr lang="en-US"/>
              <a:t>PC: 3-4/hpf</a:t>
            </a:r>
          </a:p>
          <a:p>
            <a:r>
              <a:rPr lang="en-US"/>
              <a:t>RBC: nil</a:t>
            </a:r>
          </a:p>
          <a:p>
            <a:r>
              <a:rPr lang="en-US"/>
              <a:t>Epithelial celltt  01/hpf</a:t>
            </a:r>
          </a:p>
          <a:p>
            <a:r>
              <a:rPr lang="en-US"/>
              <a:t>No cast/crystals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8396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1ED7A-749F-A540-AC56-C4DBFBD67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349" y="214284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0372AA-1D01-5947-B152-D3269A2C9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Repeat urine routine</a:t>
            </a:r>
          </a:p>
          <a:p>
            <a:r>
              <a:rPr lang="en-US"/>
              <a:t>         </a:t>
            </a:r>
            <a:r>
              <a:rPr lang="en-US">
                <a:solidFill>
                  <a:srgbClr val="C00000"/>
                </a:solidFill>
              </a:rPr>
              <a:t>Albumin:loaded</a:t>
            </a:r>
          </a:p>
          <a:p>
            <a:endParaRPr lang="en-US"/>
          </a:p>
          <a:p>
            <a:r>
              <a:rPr lang="en-US"/>
              <a:t>Urine protein     525</a:t>
            </a:r>
          </a:p>
          <a:p>
            <a:r>
              <a:rPr lang="en-US"/>
              <a:t>Urine creatinine   33</a:t>
            </a:r>
          </a:p>
          <a:p>
            <a:r>
              <a:rPr lang="en-US" sz="4400">
                <a:solidFill>
                  <a:srgbClr val="C00000"/>
                </a:solidFill>
              </a:rPr>
              <a:t>Spot PCR.     15.909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3873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AF4D5C-F2A7-134E-9D2F-F77DCD03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5E358B-EE7C-B640-8B6F-6ACD1A6B1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>
                <a:solidFill>
                  <a:srgbClr val="C00000"/>
                </a:solidFill>
              </a:rPr>
              <a:t>24 hours urine protein     8.3gms</a:t>
            </a:r>
          </a:p>
        </p:txBody>
      </p:sp>
    </p:spTree>
    <p:extLst>
      <p:ext uri="{BB962C8B-B14F-4D97-AF65-F5344CB8AC3E}">
        <p14:creationId xmlns:p14="http://schemas.microsoft.com/office/powerpoint/2010/main" xmlns="" val="1736015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BF67D5DB-7905-FD47-9264-64B1C3E669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09" r="22584"/>
          <a:stretch/>
        </p:blipFill>
        <p:spPr>
          <a:xfrm>
            <a:off x="2639723" y="318672"/>
            <a:ext cx="5337040" cy="622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476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72B35E-CE60-D744-AFE7-54C3BDCD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31851"/>
            <a:ext cx="9603275" cy="844711"/>
          </a:xfrm>
        </p:spPr>
        <p:txBody>
          <a:bodyPr/>
          <a:lstStyle/>
          <a:p>
            <a:r>
              <a:rPr lang="en-US"/>
              <a:t>Serum electrolyte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451381-2D5B-9C44-9AB3-5C4CAD2AD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16" y="1770368"/>
            <a:ext cx="10589538" cy="4950121"/>
          </a:xfrm>
        </p:spPr>
        <p:txBody>
          <a:bodyPr>
            <a:normAutofit/>
          </a:bodyPr>
          <a:lstStyle/>
          <a:p>
            <a:r>
              <a:rPr lang="en-US" sz="3600"/>
              <a:t>Sr.Na 130mg/dl</a:t>
            </a:r>
          </a:p>
          <a:p>
            <a:r>
              <a:rPr lang="en-US" sz="4000"/>
              <a:t>Sr.k 5.3mg/dl</a:t>
            </a:r>
          </a:p>
          <a:p>
            <a:r>
              <a:rPr lang="en-US" sz="4000"/>
              <a:t>Sr.ca;5.5</a:t>
            </a:r>
          </a:p>
          <a:p>
            <a:r>
              <a:rPr lang="en-US"/>
              <a:t>Corrected calcium =sr.calcium +0.8(normal albumin- serum albumin)</a:t>
            </a:r>
          </a:p>
          <a:p>
            <a:r>
              <a:rPr lang="en-US"/>
              <a:t>                                   =5.5+0.8(4-1.8)</a:t>
            </a:r>
          </a:p>
          <a:p>
            <a:r>
              <a:rPr lang="en-US"/>
              <a:t>                                  = 5.5+0.8(2.8)</a:t>
            </a:r>
          </a:p>
          <a:p>
            <a:r>
              <a:rPr lang="en-US"/>
              <a:t>                                  =5.5 +2.24</a:t>
            </a:r>
          </a:p>
          <a:p>
            <a:r>
              <a:rPr lang="en-US"/>
              <a:t>            </a:t>
            </a:r>
            <a:r>
              <a:rPr lang="en-US" sz="4400">
                <a:solidFill>
                  <a:srgbClr val="C00000"/>
                </a:solidFill>
              </a:rPr>
              <a:t>corrected calcium=7.7 mg/dl</a:t>
            </a:r>
          </a:p>
        </p:txBody>
      </p:sp>
    </p:spTree>
    <p:extLst>
      <p:ext uri="{BB962C8B-B14F-4D97-AF65-F5344CB8AC3E}">
        <p14:creationId xmlns:p14="http://schemas.microsoft.com/office/powerpoint/2010/main" xmlns="" val="1249599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9D4577-B78D-D248-98E3-BBC08A266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0"/>
            <a:ext cx="11135161" cy="1319919"/>
          </a:xfrm>
        </p:spPr>
        <p:txBody>
          <a:bodyPr/>
          <a:lstStyle/>
          <a:p>
            <a:r>
              <a:rPr lang="en-US" dirty="0"/>
              <a:t>H/o presenting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1EEB16-82BF-8841-9A48-A85C594F1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43000"/>
            <a:ext cx="10678815" cy="540824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  14year  old male patient came with the chief complaints of chest  pain for 1 day which is a  dull aching </a:t>
            </a:r>
            <a:r>
              <a:rPr lang="en-US" sz="2800" dirty="0" err="1">
                <a:solidFill>
                  <a:schemeClr val="tx1"/>
                </a:solidFill>
              </a:rPr>
              <a:t>pain,non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radiating,not</a:t>
            </a:r>
            <a:r>
              <a:rPr lang="en-US" sz="2800" dirty="0">
                <a:solidFill>
                  <a:schemeClr val="tx1"/>
                </a:solidFill>
              </a:rPr>
              <a:t> associated with  sweating</a:t>
            </a:r>
          </a:p>
          <a:p>
            <a:r>
              <a:rPr lang="en-US" sz="2800" dirty="0">
                <a:solidFill>
                  <a:schemeClr val="tx1"/>
                </a:solidFill>
              </a:rPr>
              <a:t>H/o multiple joint pain ×6 months</a:t>
            </a:r>
          </a:p>
          <a:p>
            <a:r>
              <a:rPr lang="en-US" sz="2800" dirty="0"/>
              <a:t>H/o </a:t>
            </a:r>
            <a:r>
              <a:rPr lang="en-US" sz="2800" dirty="0" err="1"/>
              <a:t>generalised</a:t>
            </a:r>
            <a:r>
              <a:rPr lang="en-US" sz="2800" dirty="0"/>
              <a:t> fatigue×4months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H/o scaly  skin lesion over the face  and chest×4 months</a:t>
            </a:r>
          </a:p>
          <a:p>
            <a:r>
              <a:rPr lang="en-US" sz="2800" dirty="0">
                <a:solidFill>
                  <a:schemeClr val="tx1"/>
                </a:solidFill>
              </a:rPr>
              <a:t>H/o itching over the face×1 month</a:t>
            </a:r>
          </a:p>
          <a:p>
            <a:r>
              <a:rPr lang="en-US" sz="2800" dirty="0">
                <a:solidFill>
                  <a:schemeClr val="tx1"/>
                </a:solidFill>
              </a:rPr>
              <a:t>H/o  Breathlessness×20days grade 2 </a:t>
            </a:r>
            <a:r>
              <a:rPr lang="en-US" sz="2800" dirty="0" err="1">
                <a:solidFill>
                  <a:schemeClr val="tx1"/>
                </a:solidFill>
              </a:rPr>
              <a:t>NYHA,gradual</a:t>
            </a:r>
            <a:r>
              <a:rPr lang="en-US" sz="2800" dirty="0">
                <a:solidFill>
                  <a:schemeClr val="tx1"/>
                </a:solidFill>
              </a:rPr>
              <a:t> in onset ,progressive in nature</a:t>
            </a:r>
          </a:p>
          <a:p>
            <a:r>
              <a:rPr lang="en-US" sz="2800" dirty="0">
                <a:solidFill>
                  <a:schemeClr val="tx1"/>
                </a:solidFill>
              </a:rPr>
              <a:t>H/o B/L leg swelling×20days</a:t>
            </a:r>
          </a:p>
          <a:p>
            <a:r>
              <a:rPr lang="en-US" sz="2800" dirty="0">
                <a:solidFill>
                  <a:schemeClr val="tx1"/>
                </a:solidFill>
              </a:rPr>
              <a:t>H/o Abdominal distension ×20 days</a:t>
            </a:r>
          </a:p>
          <a:p>
            <a:r>
              <a:rPr lang="en-US" sz="2800" dirty="0">
                <a:solidFill>
                  <a:schemeClr val="tx1"/>
                </a:solidFill>
              </a:rPr>
              <a:t>H/o poor performance in school present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3585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88F3AF-F057-FA41-9FB4-5E8D0189F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82B81F-F9CC-8C4B-A22D-5FE5C31A5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err="1">
                <a:solidFill>
                  <a:srgbClr val="C00000"/>
                </a:solidFill>
              </a:rPr>
              <a:t>Sr.phosphorous</a:t>
            </a:r>
            <a:r>
              <a:rPr lang="en-US" sz="4400" dirty="0">
                <a:solidFill>
                  <a:srgbClr val="C00000"/>
                </a:solidFill>
              </a:rPr>
              <a:t> 7.3mg/dl(3.5 -5.9)</a:t>
            </a:r>
          </a:p>
          <a:p>
            <a:r>
              <a:rPr lang="en-US" sz="3600" dirty="0" err="1"/>
              <a:t>Sr.magnessium</a:t>
            </a:r>
            <a:r>
              <a:rPr lang="en-US" sz="3600" dirty="0"/>
              <a:t>   2.1mg/dl(1.7 -2.2mg/dl)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790279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5ABD78-EF0E-0C4A-AAD6-6F083D704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329" y="-453922"/>
            <a:ext cx="11329995" cy="1866938"/>
          </a:xfrm>
        </p:spPr>
        <p:txBody>
          <a:bodyPr>
            <a:noAutofit/>
          </a:bodyPr>
          <a:lstStyle/>
          <a:p>
            <a:r>
              <a:rPr lang="en-US" sz="2800"/>
              <a:t>ECG</a:t>
            </a:r>
            <a:br>
              <a:rPr lang="en-US" sz="2800"/>
            </a:br>
            <a:r>
              <a:rPr lang="en-US" sz="2800"/>
              <a:t>HR 125/min</a:t>
            </a:r>
            <a:br>
              <a:rPr lang="en-US" sz="2800"/>
            </a:br>
            <a:r>
              <a:rPr lang="en-US" sz="2800"/>
              <a:t>Axis :normal</a:t>
            </a:r>
            <a:br>
              <a:rPr lang="en-US" sz="2800"/>
            </a:br>
            <a:r>
              <a:rPr lang="en-US" sz="2800"/>
              <a:t>Rhythm:Regular</a:t>
            </a:r>
            <a:br>
              <a:rPr lang="en-US" sz="2800"/>
            </a:br>
            <a:r>
              <a:rPr lang="en-US" sz="2800"/>
              <a:t>QT  interval 280msec</a:t>
            </a:r>
            <a:br>
              <a:rPr lang="en-US" sz="2800"/>
            </a:br>
            <a:r>
              <a:rPr lang="en-US" sz="2800"/>
              <a:t>QTC  405msec</a:t>
            </a:r>
            <a:br>
              <a:rPr lang="en-US" sz="2800"/>
            </a:br>
            <a:r>
              <a:rPr lang="en-US" sz="2800"/>
              <a:t>T inversion in v2 v3 v4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047AE434-16DB-F84A-9771-E8AA8DA29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79" t="34077" r="8871" b="30684"/>
          <a:stretch/>
        </p:blipFill>
        <p:spPr>
          <a:xfrm>
            <a:off x="7196282" y="2350272"/>
            <a:ext cx="6004795" cy="153333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41951785-1484-3740-B6FE-BE683BA09E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317" b="20912"/>
          <a:stretch/>
        </p:blipFill>
        <p:spPr>
          <a:xfrm>
            <a:off x="5823160" y="3741060"/>
            <a:ext cx="8128000" cy="2751815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xmlns="" id="{445FD872-E14B-4A4D-97C3-397AE4E43B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77" t="34640" r="6658" b="22891"/>
          <a:stretch/>
        </p:blipFill>
        <p:spPr>
          <a:xfrm>
            <a:off x="-478229" y="2155346"/>
            <a:ext cx="7674511" cy="2157454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xmlns="" id="{E11EE2D2-AE54-CA41-929E-7F2C9345D1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16" t="34991" r="5580" b="32497"/>
          <a:stretch/>
        </p:blipFill>
        <p:spPr>
          <a:xfrm>
            <a:off x="-141572" y="4671867"/>
            <a:ext cx="7193614" cy="16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8218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1563BE0-7929-9149-AB70-913D273807F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1750"/>
            <a:ext cx="6053138" cy="6889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EB28910-D809-FF46-BB30-C8E317BEBC57}"/>
              </a:ext>
            </a:extLst>
          </p:cNvPr>
          <p:cNvSpPr txBox="1"/>
          <p:nvPr/>
        </p:nvSpPr>
        <p:spPr>
          <a:xfrm>
            <a:off x="6381291" y="457214"/>
            <a:ext cx="5494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/>
              <a:t>NCCT Brain shows Hyperdensity in the B/L basal ganglia and both cerebral hemisphere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0532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BD9DD6CC-058A-C24C-9B20-4B9E19466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243" y="233064"/>
            <a:ext cx="6210863" cy="62108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05E3A1-6C60-084C-81C5-851B7F9D0905}"/>
              </a:ext>
            </a:extLst>
          </p:cNvPr>
          <p:cNvSpPr txBox="1"/>
          <p:nvPr/>
        </p:nvSpPr>
        <p:spPr>
          <a:xfrm>
            <a:off x="5184617" y="251472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F1BF3F5-FDEA-564C-92C6-09A13EDC9FD2}"/>
              </a:ext>
            </a:extLst>
          </p:cNvPr>
          <p:cNvSpPr txBox="1"/>
          <p:nvPr/>
        </p:nvSpPr>
        <p:spPr>
          <a:xfrm>
            <a:off x="5184617" y="2765423"/>
            <a:ext cx="1311615" cy="1578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6905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3B8BD0-1B0E-FD44-BCCF-CC3462AAC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58759"/>
            <a:ext cx="8596668" cy="1320800"/>
          </a:xfrm>
        </p:spPr>
        <p:txBody>
          <a:bodyPr/>
          <a:lstStyle/>
          <a:p>
            <a:r>
              <a:rPr lang="en-US"/>
              <a:t>Neuromedicine opinion obtained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109BD7-123B-AC48-A135-DDD336A62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400"/>
              <a:t>Provisional diagnosis</a:t>
            </a:r>
          </a:p>
          <a:p>
            <a:pPr marL="0" indent="0">
              <a:buNone/>
            </a:pPr>
            <a:r>
              <a:rPr lang="en-US" sz="4400"/>
              <a:t>New onset GTCS/Hypocalcemia(to R/o APS)</a:t>
            </a:r>
          </a:p>
          <a:p>
            <a:pPr marL="0" indent="0">
              <a:buNone/>
            </a:pPr>
            <a:r>
              <a:rPr lang="en-US" sz="4400"/>
              <a:t>?Fahr’s disease</a:t>
            </a:r>
          </a:p>
          <a:p>
            <a:pPr marL="0" indent="0">
              <a:buNone/>
            </a:pPr>
            <a:endParaRPr lang="en-US" sz="4400"/>
          </a:p>
          <a:p>
            <a:pPr marL="0" indent="0">
              <a:buNone/>
            </a:pPr>
            <a:r>
              <a:rPr lang="en-US" sz="4400"/>
              <a:t>Advise given</a:t>
            </a:r>
          </a:p>
          <a:p>
            <a:pPr marL="0" indent="0">
              <a:buNone/>
            </a:pPr>
            <a:r>
              <a:rPr lang="en-US" sz="4400"/>
              <a:t>Correct metabollic parameters</a:t>
            </a:r>
          </a:p>
          <a:p>
            <a:pPr marL="0" indent="0">
              <a:buNone/>
            </a:pPr>
            <a:r>
              <a:rPr lang="en-US" sz="4400"/>
              <a:t>Inj.Levetiracetam 250mg BD</a:t>
            </a:r>
          </a:p>
          <a:p>
            <a:pPr marL="0" indent="0">
              <a:buNone/>
            </a:pPr>
            <a:r>
              <a:rPr lang="en-US" sz="4400"/>
              <a:t>To do MRI brain,sr .PTH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6BB8184-60F9-3544-AA6A-9D3255511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6868" y="177583"/>
            <a:ext cx="2179140" cy="241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4475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CF27EEA-F29B-5644-A507-BDF369263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93" r="25316"/>
          <a:stretch/>
        </p:blipFill>
        <p:spPr>
          <a:xfrm>
            <a:off x="2956490" y="255465"/>
            <a:ext cx="4943482" cy="596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10357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220F81-48FC-9748-9B3E-EB400E666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Nephrologist opinion obtained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898E06-8A6F-A94C-808D-7146DBF8A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/>
              <a:t>Impression</a:t>
            </a:r>
          </a:p>
          <a:p>
            <a:r>
              <a:rPr lang="en-US" sz="3600"/>
              <a:t>Nephroticsyndrome(?FSGS)/Hypoparathyroidism/ ?Calcium  sensing receptor mutation</a:t>
            </a:r>
          </a:p>
          <a:p>
            <a:endParaRPr lang="en-US" sz="3600"/>
          </a:p>
          <a:p>
            <a:r>
              <a:rPr lang="en-US" sz="3600"/>
              <a:t>Advise given</a:t>
            </a:r>
          </a:p>
          <a:p>
            <a:r>
              <a:rPr lang="en-US" sz="3600"/>
              <a:t>Inj.calcium gluconate 10ml iv q8th hrly</a:t>
            </a:r>
          </a:p>
          <a:p>
            <a:r>
              <a:rPr lang="en-US" sz="3600"/>
              <a:t>I=1.5 litres</a:t>
            </a:r>
          </a:p>
          <a:p>
            <a:r>
              <a:rPr lang="en-US" sz="3600"/>
              <a:t>To do c3 c4,sr.magnessium,urine Ca++/creatinine ratio</a:t>
            </a:r>
          </a:p>
          <a:p>
            <a:endParaRPr lang="en-US" sz="360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C20179D0-60CC-3F42-951B-862967E52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9670" y="90641"/>
            <a:ext cx="2206316" cy="22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1718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Sr.C3  57.45 mg/dl (80-136)</a:t>
            </a:r>
          </a:p>
          <a:p>
            <a:r>
              <a:rPr lang="en-US" sz="5400" dirty="0" smtClean="0"/>
              <a:t>Sr.C4  13.04 mg/dl(12-43)</a:t>
            </a:r>
            <a:endParaRPr lang="en-US" sz="54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CC9D48-D0CA-D745-9664-6D7CDD440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035" y="259535"/>
            <a:ext cx="10515600" cy="1325563"/>
          </a:xfrm>
        </p:spPr>
        <p:txBody>
          <a:bodyPr/>
          <a:lstStyle/>
          <a:p>
            <a:r>
              <a:rPr lang="en-US" dirty="0"/>
              <a:t>Thyroid function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07416D-9183-2C4D-A731-A65A6209D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 fontScale="85000" lnSpcReduction="10000"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Sr.TSH  154.01.         (0.3-5.5HIU/ml</a:t>
            </a:r>
          </a:p>
          <a:p>
            <a:r>
              <a:rPr lang="en-US" sz="4400" dirty="0">
                <a:solidFill>
                  <a:srgbClr val="C00000"/>
                </a:solidFill>
              </a:rPr>
              <a:t>Free T4:0.316.       (0.88 – 1.72mg/dl)</a:t>
            </a:r>
          </a:p>
          <a:p>
            <a:r>
              <a:rPr lang="en-US" sz="4400" dirty="0">
                <a:solidFill>
                  <a:srgbClr val="C00000"/>
                </a:solidFill>
              </a:rPr>
              <a:t>Sr.PTH    1.2pg/ml         (14-65pg/ml</a:t>
            </a:r>
          </a:p>
          <a:p>
            <a:r>
              <a:rPr lang="en-US" sz="4400" dirty="0">
                <a:solidFill>
                  <a:srgbClr val="C00000"/>
                </a:solidFill>
              </a:rPr>
              <a:t>Anti TPO antibody &gt;300U/ml    (&lt;60)</a:t>
            </a:r>
          </a:p>
          <a:p>
            <a:r>
              <a:rPr lang="en-US" sz="4400" dirty="0" err="1">
                <a:solidFill>
                  <a:srgbClr val="C00000"/>
                </a:solidFill>
              </a:rPr>
              <a:t>Sr.cortisol</a:t>
            </a:r>
            <a:r>
              <a:rPr lang="en-US" sz="4400" dirty="0">
                <a:solidFill>
                  <a:srgbClr val="C00000"/>
                </a:solidFill>
              </a:rPr>
              <a:t> is Normal</a:t>
            </a:r>
          </a:p>
        </p:txBody>
      </p:sp>
    </p:spTree>
    <p:extLst>
      <p:ext uri="{BB962C8B-B14F-4D97-AF65-F5344CB8AC3E}">
        <p14:creationId xmlns:p14="http://schemas.microsoft.com/office/powerpoint/2010/main" xmlns="" val="3855692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47DEF46-8215-7746-B4AA-D054062F4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635" y="114680"/>
            <a:ext cx="10880687" cy="635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3535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EF270BD-5AD9-6244-9405-C3DD0BE66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645851" cy="315912"/>
          </a:xfrm>
        </p:spPr>
        <p:txBody>
          <a:bodyPr>
            <a:normAutofit fontScale="90000"/>
          </a:bodyPr>
          <a:lstStyle/>
          <a:p>
            <a:r>
              <a:rPr lang="en-US"/>
              <a:t>H/o presenting illness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62142732-050A-EB44-BDF8-A63CF7766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58" y="1218147"/>
            <a:ext cx="10515600" cy="50024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After admission patient developed involuntary movements of upper limb and lower limb *30seconds and become </a:t>
            </a:r>
            <a:r>
              <a:rPr lang="en-US" dirty="0" err="1"/>
              <a:t>unconscious,then</a:t>
            </a:r>
            <a:r>
              <a:rPr lang="en-US" dirty="0"/>
              <a:t> regained consciousness after 15 minutes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No h/o fever</a:t>
            </a:r>
          </a:p>
          <a:p>
            <a:r>
              <a:rPr lang="en-US" dirty="0"/>
              <a:t>No h/o sore throat/cough with </a:t>
            </a:r>
            <a:r>
              <a:rPr lang="en-US" dirty="0" smtClean="0"/>
              <a:t>expectoration</a:t>
            </a:r>
          </a:p>
          <a:p>
            <a:r>
              <a:rPr lang="en-US" dirty="0" smtClean="0"/>
              <a:t>No </a:t>
            </a:r>
            <a:r>
              <a:rPr lang="en-US" dirty="0"/>
              <a:t>h/o weight loss/loss of appetite</a:t>
            </a:r>
          </a:p>
          <a:p>
            <a:r>
              <a:rPr lang="en-US" dirty="0"/>
              <a:t>No h/o  abdominal pain/loose stool/Burning </a:t>
            </a:r>
            <a:r>
              <a:rPr lang="en-US" dirty="0" err="1"/>
              <a:t>micturation</a:t>
            </a:r>
            <a:endParaRPr lang="en-US" dirty="0"/>
          </a:p>
          <a:p>
            <a:r>
              <a:rPr lang="en-US" dirty="0"/>
              <a:t>No h/o color change in urine</a:t>
            </a:r>
          </a:p>
          <a:p>
            <a:r>
              <a:rPr lang="en-US" dirty="0"/>
              <a:t>No h/o </a:t>
            </a:r>
            <a:r>
              <a:rPr lang="en-US" dirty="0" smtClean="0"/>
              <a:t>headache</a:t>
            </a:r>
          </a:p>
          <a:p>
            <a:r>
              <a:rPr lang="en-US" dirty="0" smtClean="0"/>
              <a:t>No h/o  recent vaccination</a:t>
            </a:r>
          </a:p>
          <a:p>
            <a:r>
              <a:rPr lang="en-US" dirty="0" smtClean="0"/>
              <a:t>No h/o physical trauma</a:t>
            </a:r>
          </a:p>
          <a:p>
            <a:r>
              <a:rPr lang="en-US" dirty="0" smtClean="0"/>
              <a:t>No h/o psychological stress</a:t>
            </a:r>
          </a:p>
          <a:p>
            <a:r>
              <a:rPr lang="en-US" dirty="0" smtClean="0"/>
              <a:t>No h/o visual disturbance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2465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7BB4D-5806-FD4F-92AC-BF96AEA70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Endocrinologist opinion obtained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DFCCE6-E4EF-514F-B0E6-F997A6EB9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/>
              <a:t>Hypothyroidism/Hypoparathyroidism/Nephrotic syndrome/?APS</a:t>
            </a:r>
          </a:p>
          <a:p>
            <a:pPr marL="0" indent="0">
              <a:buNone/>
            </a:pPr>
            <a:endParaRPr lang="en-US" sz="4000"/>
          </a:p>
          <a:p>
            <a:pPr marL="0" indent="0">
              <a:buNone/>
            </a:pPr>
            <a:r>
              <a:rPr lang="en-US" sz="4000"/>
              <a:t>Advise given</a:t>
            </a:r>
          </a:p>
          <a:p>
            <a:pPr marL="0" indent="0">
              <a:buNone/>
            </a:pPr>
            <a:r>
              <a:rPr lang="en-US" sz="4000"/>
              <a:t>T.Thyroxin 50 mg OD</a:t>
            </a:r>
          </a:p>
          <a:p>
            <a:pPr marL="0" indent="0">
              <a:buNone/>
            </a:pPr>
            <a:r>
              <a:rPr lang="en-US" sz="4000"/>
              <a:t>Calcitriol 0.25mg TDS</a:t>
            </a:r>
          </a:p>
          <a:p>
            <a:pPr marL="0" indent="0">
              <a:buNone/>
            </a:pPr>
            <a:r>
              <a:rPr lang="en-US" sz="4000"/>
              <a:t>Calcium carbonate 500mg TDS</a:t>
            </a:r>
          </a:p>
          <a:p>
            <a:pPr marL="0" indent="0">
              <a:buNone/>
            </a:pPr>
            <a:r>
              <a:rPr lang="en-US" sz="4000"/>
              <a:t>Workup for nephrotic syndrome/Calcium sensing receptor mutation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42800D8-8DBB-C841-87E3-0410E22FC1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985" r="-3391" b="26879"/>
          <a:stretch/>
        </p:blipFill>
        <p:spPr>
          <a:xfrm>
            <a:off x="7334695" y="383096"/>
            <a:ext cx="2257528" cy="154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36751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AC533C-33A7-FC45-ADF9-E340DDEA0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5D829B-701F-FA4A-8E66-91A50A44F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ANA 17 profile</a:t>
            </a:r>
          </a:p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B6B1F3B-E16A-154C-B334-234C13119CF0}"/>
                  </a:ext>
                </a:extLst>
              </p14:cNvPr>
              <p14:cNvContentPartPr/>
              <p14:nvPr/>
            </p14:nvContentPartPr>
            <p14:xfrm>
              <a:off x="6994881" y="1793262"/>
              <a:ext cx="616254" cy="18347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4B6B1F3B-E16A-154C-B334-234C13119C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31925" y="1730666"/>
                <a:ext cx="741807" cy="143898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1">
            <a:extLst>
              <a:ext uri="{FF2B5EF4-FFF2-40B4-BE49-F238E27FC236}">
                <a16:creationId xmlns:a16="http://schemas.microsoft.com/office/drawing/2014/main" xmlns="" id="{5A12BA50-EFC8-4F4C-BBE1-E65DD599BD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4679"/>
            <a:ext cx="9304410" cy="63486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07A2649-2775-0944-9B60-583C301B8155}"/>
                  </a:ext>
                </a:extLst>
              </p14:cNvPr>
              <p14:cNvContentPartPr/>
              <p14:nvPr/>
            </p14:nvContentPartPr>
            <p14:xfrm>
              <a:off x="4877557" y="2237535"/>
              <a:ext cx="1218441" cy="42796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207A2649-2775-0944-9B60-583C301B815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32603" y="2147627"/>
                <a:ext cx="1307990" cy="222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1624DC5-A40C-A144-9329-D38EFF775EA9}"/>
                  </a:ext>
                </a:extLst>
              </p14:cNvPr>
              <p14:cNvContentPartPr/>
              <p14:nvPr/>
            </p14:nvContentPartPr>
            <p14:xfrm>
              <a:off x="4840155" y="2470578"/>
              <a:ext cx="1219520" cy="26253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61624DC5-A40C-A144-9329-D38EFF775EA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95560" y="2380670"/>
                <a:ext cx="1309069" cy="205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6BBB9DA-EA1A-1945-BB15-BED307C98EE2}"/>
                  </a:ext>
                </a:extLst>
              </p14:cNvPr>
              <p14:cNvContentPartPr/>
              <p14:nvPr/>
            </p14:nvContentPartPr>
            <p14:xfrm>
              <a:off x="4864970" y="2658666"/>
              <a:ext cx="816729" cy="24096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56BBB9DA-EA1A-1945-BB15-BED307C98E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20016" y="2568756"/>
                <a:ext cx="906278" cy="203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3723C8E-504F-4842-B849-F584F984BC2B}"/>
                  </a:ext>
                </a:extLst>
              </p14:cNvPr>
              <p14:cNvContentPartPr/>
              <p14:nvPr/>
            </p14:nvContentPartPr>
            <p14:xfrm>
              <a:off x="4870005" y="3261413"/>
              <a:ext cx="827878" cy="16543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F3723C8E-504F-4842-B849-F584F984BC2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25051" y="3171865"/>
                <a:ext cx="917427" cy="195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AF2D8B3-E406-644C-A170-C8D1E5098AF4}"/>
                  </a:ext>
                </a:extLst>
              </p14:cNvPr>
              <p14:cNvContentPartPr/>
              <p14:nvPr/>
            </p14:nvContentPartPr>
            <p14:xfrm>
              <a:off x="4857417" y="3457773"/>
              <a:ext cx="835431" cy="24096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3AF2D8B3-E406-644C-A170-C8D1E5098A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12463" y="3368222"/>
                <a:ext cx="924980" cy="203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6AF0B79-1770-4045-9500-CA2A74B17005}"/>
                  </a:ext>
                </a:extLst>
              </p14:cNvPr>
              <p14:cNvContentPartPr/>
              <p14:nvPr/>
            </p14:nvContentPartPr>
            <p14:xfrm>
              <a:off x="4859216" y="1993703"/>
              <a:ext cx="864920" cy="25534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66AF0B79-1770-4045-9500-CA2A74B1700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14262" y="1904154"/>
                <a:ext cx="954469" cy="2049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534722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14E8A9-2F0C-D545-B13B-C75D52288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1DD4D04B-38AE-B34E-8DA7-4A864A61E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4787"/>
            <a:ext cx="11827767" cy="622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7228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AD1ECE-1BF9-DB46-8197-92C086928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>
                <a:solidFill>
                  <a:srgbClr val="7030A0"/>
                </a:solidFill>
              </a:rPr>
              <a:t>Rheumatology opinion obtained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109744-49C7-8844-8015-459B78F55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000"/>
              <a:t>Impression.   </a:t>
            </a:r>
          </a:p>
          <a:p>
            <a:pPr marL="0" indent="0">
              <a:buNone/>
            </a:pPr>
            <a:r>
              <a:rPr lang="en-US" sz="4000"/>
              <a:t>     SLE/lupus nephritis/?APS</a:t>
            </a:r>
          </a:p>
          <a:p>
            <a:pPr marL="0" indent="0">
              <a:buNone/>
            </a:pPr>
            <a:endParaRPr lang="en-US" sz="4000"/>
          </a:p>
          <a:p>
            <a:pPr marL="0" indent="0">
              <a:buNone/>
            </a:pPr>
            <a:r>
              <a:rPr lang="en-US" sz="4000"/>
              <a:t>Advise given</a:t>
            </a:r>
          </a:p>
          <a:p>
            <a:pPr marL="0" indent="0">
              <a:buNone/>
            </a:pPr>
            <a:r>
              <a:rPr lang="en-US" sz="4000"/>
              <a:t>T.Prednisolone 5mg 6 OD</a:t>
            </a:r>
          </a:p>
          <a:p>
            <a:pPr marL="0" indent="0">
              <a:buNone/>
            </a:pPr>
            <a:r>
              <a:rPr lang="en-US" sz="4000"/>
              <a:t>T.Hydroxychloroquine  200mg 1hs</a:t>
            </a:r>
          </a:p>
          <a:p>
            <a:pPr marL="0" indent="0">
              <a:buNone/>
            </a:pPr>
            <a:r>
              <a:rPr lang="en-US" sz="4000"/>
              <a:t>To start T.MMF after renal biopsy</a:t>
            </a:r>
          </a:p>
          <a:p>
            <a:pPr marL="0" indent="0">
              <a:buNone/>
            </a:pPr>
            <a:endParaRPr lang="en-US" sz="4000"/>
          </a:p>
          <a:p>
            <a:pPr marL="0" indent="0">
              <a:buNone/>
            </a:pPr>
            <a:r>
              <a:rPr lang="en-US" sz="4000"/>
              <a:t>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9D8B17C-F2AB-7043-9C5A-51E147174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6577" y="1385188"/>
            <a:ext cx="3801086" cy="245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78458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86FC02-5B85-CA40-8706-297204713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Dermatology opinion obtained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54FDD2-65BD-A442-843C-19B4CEAD1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/>
              <a:t>Impression</a:t>
            </a:r>
          </a:p>
          <a:p>
            <a:r>
              <a:rPr lang="en-US" sz="4000"/>
              <a:t>IBD(papular urticaria)/?Addison’s disease/?Vitamin B12 deficiency</a:t>
            </a:r>
          </a:p>
          <a:p>
            <a:endParaRPr lang="en-US" sz="40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F531437-6BC9-B54E-B85D-7E117A49A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1082" y="609600"/>
            <a:ext cx="3128129" cy="175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7225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E75462-17B0-584C-BF47-D992A8B49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Ophthalmologist opinion obtained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22B086-B5D6-4240-B5D5-1534139D2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/>
              <a:t>Fundus is normal</a:t>
            </a:r>
          </a:p>
          <a:p>
            <a:r>
              <a:rPr lang="en-US" sz="4000"/>
              <a:t>No significant ophthalmological abnormalities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D8D9BAD-13E7-5C4E-A627-07715C00CB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1968" y="442105"/>
            <a:ext cx="2291313" cy="171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9631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86DFFD4-F70E-184D-81B9-EC47AE2166E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6540" y="131762"/>
            <a:ext cx="6210300" cy="672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1031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E77BF24-2B24-1E44-BA7E-6A5CE836D4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59"/>
          <a:stretch/>
        </p:blipFill>
        <p:spPr>
          <a:xfrm>
            <a:off x="1929398" y="0"/>
            <a:ext cx="6575310" cy="70072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32ABF98-4329-FB41-B771-61DC2DFC6121}"/>
                  </a:ext>
                </a:extLst>
              </p14:cNvPr>
              <p14:cNvContentPartPr/>
              <p14:nvPr/>
            </p14:nvContentPartPr>
            <p14:xfrm>
              <a:off x="2421723" y="1506424"/>
              <a:ext cx="837720" cy="20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32ABF98-4329-FB41-B771-61DC2DFC61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3723" y="1470784"/>
                <a:ext cx="8733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D622EB9-AC7E-2E4F-9AA8-8FD0570F89B8}"/>
                  </a:ext>
                </a:extLst>
              </p14:cNvPr>
              <p14:cNvContentPartPr/>
              <p14:nvPr/>
            </p14:nvContentPartPr>
            <p14:xfrm>
              <a:off x="3676323" y="1360264"/>
              <a:ext cx="296640" cy="16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AD622EB9-AC7E-2E4F-9AA8-8FD0570F89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58323" y="1324624"/>
                <a:ext cx="3322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F1F240A-BCCF-1842-ACF2-DBAC84449783}"/>
                  </a:ext>
                </a:extLst>
              </p14:cNvPr>
              <p14:cNvContentPartPr/>
              <p14:nvPr/>
            </p14:nvContentPartPr>
            <p14:xfrm>
              <a:off x="2249643" y="2685064"/>
              <a:ext cx="1367280" cy="37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F1F240A-BCCF-1842-ACF2-DBAC844497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36323" y="2658424"/>
                <a:ext cx="139392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0056E63-FC0D-664A-8662-6CEBC0A17A29}"/>
                  </a:ext>
                </a:extLst>
              </p14:cNvPr>
              <p14:cNvContentPartPr/>
              <p14:nvPr/>
            </p14:nvContentPartPr>
            <p14:xfrm>
              <a:off x="2280243" y="2915464"/>
              <a:ext cx="1758960" cy="25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F0056E63-FC0D-664A-8662-6CEBC0A17A2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66923" y="2888824"/>
                <a:ext cx="17856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C7F4CDA-9957-D946-A968-A3E6B53DF736}"/>
                  </a:ext>
                </a:extLst>
              </p14:cNvPr>
              <p14:cNvContentPartPr/>
              <p14:nvPr/>
            </p14:nvContentPartPr>
            <p14:xfrm>
              <a:off x="2310843" y="3119224"/>
              <a:ext cx="1814400" cy="432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6C7F4CDA-9957-D946-A968-A3E6B53DF73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97523" y="3092224"/>
                <a:ext cx="184104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B7A364F-BA27-B84A-8E50-22F2543A1101}"/>
                  </a:ext>
                </a:extLst>
              </p14:cNvPr>
              <p14:cNvContentPartPr/>
              <p14:nvPr/>
            </p14:nvContentPartPr>
            <p14:xfrm>
              <a:off x="2370603" y="3565984"/>
              <a:ext cx="862200" cy="29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7B7A364F-BA27-B84A-8E50-22F2543A110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57283" y="3538984"/>
                <a:ext cx="8888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DD73AA8-C86B-7E48-8784-02EAB7312CFF}"/>
                  </a:ext>
                </a:extLst>
              </p14:cNvPr>
              <p14:cNvContentPartPr/>
              <p14:nvPr/>
            </p14:nvContentPartPr>
            <p14:xfrm>
              <a:off x="2349723" y="4432504"/>
              <a:ext cx="571680" cy="18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FDD73AA8-C86B-7E48-8784-02EAB7312CF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36403" y="4405864"/>
                <a:ext cx="5983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F42BDA1-E320-BF4F-941D-2E31AEB8CCB9}"/>
                  </a:ext>
                </a:extLst>
              </p14:cNvPr>
              <p14:cNvContentPartPr/>
              <p14:nvPr/>
            </p14:nvContentPartPr>
            <p14:xfrm>
              <a:off x="4824363" y="1185304"/>
              <a:ext cx="1461240" cy="33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7F42BDA1-E320-BF4F-941D-2E31AEB8CC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11043" y="1158304"/>
                <a:ext cx="14878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83B8B97-4D90-A746-8785-7A088B7D49F5}"/>
                  </a:ext>
                </a:extLst>
              </p14:cNvPr>
              <p14:cNvContentPartPr/>
              <p14:nvPr/>
            </p14:nvContentPartPr>
            <p14:xfrm>
              <a:off x="4830123" y="969304"/>
              <a:ext cx="441720" cy="118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83B8B97-4D90-A746-8785-7A088B7D49F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16803" y="942664"/>
                <a:ext cx="4683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6FB86E-532F-E445-90D0-EB483F68EEBA}"/>
                  </a:ext>
                </a:extLst>
              </p14:cNvPr>
              <p14:cNvContentPartPr/>
              <p14:nvPr/>
            </p14:nvContentPartPr>
            <p14:xfrm>
              <a:off x="4830123" y="1572304"/>
              <a:ext cx="545760" cy="17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196FB86E-532F-E445-90D0-EB483F68EEB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816803" y="1545304"/>
                <a:ext cx="5724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5255213-E06B-7A41-AF3E-64C171AE6727}"/>
                  </a:ext>
                </a:extLst>
              </p14:cNvPr>
              <p14:cNvContentPartPr/>
              <p14:nvPr/>
            </p14:nvContentPartPr>
            <p14:xfrm>
              <a:off x="4822203" y="2341624"/>
              <a:ext cx="1849680" cy="38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15255213-E06B-7A41-AF3E-64C171AE672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08883" y="2314984"/>
                <a:ext cx="1876320" cy="9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965580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8470E53-4CAD-AA49-AEE9-86B999233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9983" y="719666"/>
            <a:ext cx="5712034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2142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1E321-C6EE-0644-ACDE-9CCE17A7E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Possible diagnosis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1D9C077-B0F9-9540-A0B3-0E3C53078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529" y="1488613"/>
            <a:ext cx="8596668" cy="3880773"/>
          </a:xfrm>
        </p:spPr>
        <p:txBody>
          <a:bodyPr>
            <a:normAutofit/>
          </a:bodyPr>
          <a:lstStyle/>
          <a:p>
            <a:r>
              <a:rPr lang="en-US" sz="3600"/>
              <a:t>Primary hypothyroidism(Autoimmune thyroiditis)</a:t>
            </a:r>
          </a:p>
          <a:p>
            <a:r>
              <a:rPr lang="en-US" sz="3600"/>
              <a:t>Hypoparathyroidism(?Autoimmune etiology)</a:t>
            </a:r>
          </a:p>
          <a:p>
            <a:r>
              <a:rPr lang="en-US" sz="3600"/>
              <a:t>SLE/Lupus Nephritis</a:t>
            </a:r>
          </a:p>
          <a:p>
            <a:r>
              <a:rPr lang="en-US" sz="3600"/>
              <a:t>APS</a:t>
            </a:r>
          </a:p>
        </p:txBody>
      </p:sp>
    </p:spTree>
    <p:extLst>
      <p:ext uri="{BB962C8B-B14F-4D97-AF65-F5344CB8AC3E}">
        <p14:creationId xmlns:p14="http://schemas.microsoft.com/office/powerpoint/2010/main" xmlns="" val="25523276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0510D8-263D-EE40-A86D-31E77AC758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/>
              <a:t>PAST HISTORY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5B16BF95-A8FB-4649-B50B-7170F1F7672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6550"/>
            <a:ext cx="10020300" cy="3975100"/>
          </a:xfrm>
        </p:spPr>
        <p:txBody>
          <a:bodyPr>
            <a:normAutofit fontScale="77500" lnSpcReduction="20000"/>
          </a:bodyPr>
          <a:lstStyle/>
          <a:p>
            <a:r>
              <a:rPr lang="en-US" sz="4000"/>
              <a:t>H/O  Polyarthritis for 6 months </a:t>
            </a:r>
          </a:p>
          <a:p>
            <a:r>
              <a:rPr lang="en-US" sz="4000"/>
              <a:t>H/o taking native treatement ×4 months</a:t>
            </a:r>
          </a:p>
          <a:p>
            <a:r>
              <a:rPr lang="en-US" sz="4000"/>
              <a:t>H/o taking T.prednisolone 5mg 0d ×1 month from a private hospital</a:t>
            </a:r>
          </a:p>
          <a:p>
            <a:r>
              <a:rPr lang="en-US" sz="4000"/>
              <a:t>No H/o  DM/SHTN/BA/PTB/Thyroid/cardiac disease/seizure disorder</a:t>
            </a:r>
          </a:p>
          <a:p>
            <a:endParaRPr lang="en-US" sz="4000"/>
          </a:p>
          <a:p>
            <a:r>
              <a:rPr lang="en-US" sz="4000"/>
              <a:t>No h/o any previous surgery</a:t>
            </a:r>
          </a:p>
        </p:txBody>
      </p:sp>
    </p:spTree>
    <p:extLst>
      <p:ext uri="{BB962C8B-B14F-4D97-AF65-F5344CB8AC3E}">
        <p14:creationId xmlns:p14="http://schemas.microsoft.com/office/powerpoint/2010/main" xmlns="" val="1337296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F6C830-7C85-AD44-893B-74248ACDC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Aim of the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DA3C50A-9C41-9848-90FC-8BBF744E0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/>
              <a:t>SLE in a young MALE child</a:t>
            </a:r>
          </a:p>
          <a:p>
            <a:r>
              <a:rPr lang="en-US" sz="4400"/>
              <a:t>Associated with multiple endocrine abnormalities</a:t>
            </a:r>
          </a:p>
        </p:txBody>
      </p:sp>
    </p:spTree>
    <p:extLst>
      <p:ext uri="{BB962C8B-B14F-4D97-AF65-F5344CB8AC3E}">
        <p14:creationId xmlns:p14="http://schemas.microsoft.com/office/powerpoint/2010/main" xmlns="" val="3825522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957A4BEF-C0C2-7B4E-A573-D2D577865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493" y="830321"/>
            <a:ext cx="8596668" cy="577649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B35626F3-B1AE-4A4C-9F03-6B33986CE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8711" y="-297569"/>
            <a:ext cx="9123238" cy="2255781"/>
          </a:xfrm>
        </p:spPr>
        <p:txBody>
          <a:bodyPr>
            <a:normAutofit/>
          </a:bodyPr>
          <a:lstStyle/>
          <a:p>
            <a:r>
              <a:rPr lang="en-US" sz="8000"/>
              <a:t>THANK   YOU</a:t>
            </a:r>
          </a:p>
        </p:txBody>
      </p:sp>
    </p:spTree>
    <p:extLst>
      <p:ext uri="{BB962C8B-B14F-4D97-AF65-F5344CB8AC3E}">
        <p14:creationId xmlns:p14="http://schemas.microsoft.com/office/powerpoint/2010/main" xmlns="" val="3687210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59148B-0212-9A48-8941-8C0B668A1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Family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380693-21C1-EE49-908D-D15E2E711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/>
              <a:t>No similar history in the family</a:t>
            </a:r>
          </a:p>
        </p:txBody>
      </p:sp>
    </p:spTree>
    <p:extLst>
      <p:ext uri="{BB962C8B-B14F-4D97-AF65-F5344CB8AC3E}">
        <p14:creationId xmlns:p14="http://schemas.microsoft.com/office/powerpoint/2010/main" xmlns="" val="1770548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B6DC6F-76EF-7C48-8E2A-D07330D30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217" y="164813"/>
            <a:ext cx="10515600" cy="1325563"/>
          </a:xfrm>
        </p:spPr>
        <p:txBody>
          <a:bodyPr/>
          <a:lstStyle/>
          <a:p>
            <a:r>
              <a:rPr lang="en-US"/>
              <a:t>On admission VITALS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3B66BF-A845-2D47-BBFC-D4C2A6DF4C4E}"/>
              </a:ext>
            </a:extLst>
          </p:cNvPr>
          <p:cNvSpPr txBox="1"/>
          <p:nvPr/>
        </p:nvSpPr>
        <p:spPr>
          <a:xfrm>
            <a:off x="4122996" y="2514725"/>
            <a:ext cx="4655967" cy="265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xmlns="" id="{412580D1-358B-F549-A594-51D7D0A7DEE1}"/>
              </a:ext>
            </a:extLst>
          </p:cNvPr>
          <p:cNvSpPr/>
          <p:nvPr/>
        </p:nvSpPr>
        <p:spPr>
          <a:xfrm>
            <a:off x="1813541" y="1215163"/>
            <a:ext cx="6696651" cy="4897566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baseline="30000">
                <a:latin typeface="Arial Black" panose="020B0604020202020204" pitchFamily="34" charset="0"/>
                <a:cs typeface="Arial Black" panose="020B0604020202020204" pitchFamily="34" charset="0"/>
              </a:rPr>
              <a:t>BP :100/70mmhg</a:t>
            </a:r>
          </a:p>
          <a:p>
            <a:pPr algn="ctr"/>
            <a:r>
              <a:rPr lang="en-US" sz="6000" b="1" baseline="30000">
                <a:latin typeface="Arial Black" panose="020B0604020202020204" pitchFamily="34" charset="0"/>
                <a:cs typeface="Arial Black" panose="020B0604020202020204" pitchFamily="34" charset="0"/>
              </a:rPr>
              <a:t>PR :108/min</a:t>
            </a:r>
          </a:p>
          <a:p>
            <a:pPr algn="ctr"/>
            <a:r>
              <a:rPr lang="en-US" sz="6000" b="1" baseline="30000">
                <a:latin typeface="Arial Black" panose="020B0604020202020204" pitchFamily="34" charset="0"/>
                <a:cs typeface="Arial Black" panose="020B0604020202020204" pitchFamily="34" charset="0"/>
              </a:rPr>
              <a:t>Spo2;98% in Room air</a:t>
            </a:r>
          </a:p>
          <a:p>
            <a:pPr algn="ctr"/>
            <a:r>
              <a:rPr lang="en-US" sz="6000" b="1" baseline="30000">
                <a:latin typeface="Arial Black" panose="020B0604020202020204" pitchFamily="34" charset="0"/>
                <a:cs typeface="Arial Black" panose="020B0604020202020204" pitchFamily="34" charset="0"/>
              </a:rPr>
              <a:t>Temperature :98.2°F</a:t>
            </a:r>
          </a:p>
        </p:txBody>
      </p:sp>
    </p:spTree>
    <p:extLst>
      <p:ext uri="{BB962C8B-B14F-4D97-AF65-F5344CB8AC3E}">
        <p14:creationId xmlns:p14="http://schemas.microsoft.com/office/powerpoint/2010/main" xmlns="" val="266528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6C4C50-3CAC-114B-8AB6-25F7FC407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433" y="-536262"/>
            <a:ext cx="3932237" cy="1338811"/>
          </a:xfrm>
        </p:spPr>
        <p:txBody>
          <a:bodyPr>
            <a:normAutofit/>
          </a:bodyPr>
          <a:lstStyle/>
          <a:p>
            <a:r>
              <a:rPr lang="en-US" sz="3200"/>
              <a:t>General Examination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EC1E5C57-EE3F-2542-8907-0694A597F4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28341" y="1506141"/>
            <a:ext cx="8596668" cy="3845718"/>
          </a:xfrm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97790C-BA8E-8149-BDE3-5BCE43A7A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493" y="533708"/>
            <a:ext cx="10360336" cy="1302116"/>
          </a:xfrm>
        </p:spPr>
        <p:txBody>
          <a:bodyPr>
            <a:noAutofit/>
          </a:bodyPr>
          <a:lstStyle/>
          <a:p>
            <a:r>
              <a:rPr lang="en-US" sz="2400"/>
              <a:t>O/E</a:t>
            </a:r>
          </a:p>
          <a:p>
            <a:r>
              <a:rPr lang="en-US" sz="2400"/>
              <a:t>Patient is moderately built</a:t>
            </a:r>
          </a:p>
          <a:p>
            <a:endParaRPr lang="en-US" sz="2400"/>
          </a:p>
          <a:p>
            <a:r>
              <a:rPr lang="en-US" sz="2400"/>
              <a:t>Alopecia +</a:t>
            </a:r>
          </a:p>
          <a:p>
            <a:r>
              <a:rPr lang="en-US" sz="2400"/>
              <a:t> </a:t>
            </a:r>
            <a:r>
              <a:rPr lang="en-US" sz="2400">
                <a:solidFill>
                  <a:srgbClr val="C00000"/>
                </a:solidFill>
              </a:rPr>
              <a:t>Pallor</a:t>
            </a:r>
            <a:r>
              <a:rPr lang="en-US" sz="2400"/>
              <a:t> +  </a:t>
            </a:r>
          </a:p>
          <a:p>
            <a:r>
              <a:rPr lang="en-US" sz="2400">
                <a:solidFill>
                  <a:srgbClr val="C00000"/>
                </a:solidFill>
              </a:rPr>
              <a:t>Maculopapular  hyperpigmented rash</a:t>
            </a:r>
          </a:p>
          <a:p>
            <a:r>
              <a:rPr lang="en-US" sz="2400">
                <a:solidFill>
                  <a:srgbClr val="C00000"/>
                </a:solidFill>
              </a:rPr>
              <a:t> Present over face &amp;  chest.                                                                                                                                                             </a:t>
            </a:r>
            <a:endParaRPr lang="en-US" sz="2400"/>
          </a:p>
          <a:p>
            <a:r>
              <a:rPr lang="en-US" sz="2400"/>
              <a:t>No icterus                                                                                                                                                                         </a:t>
            </a:r>
          </a:p>
          <a:p>
            <a:r>
              <a:rPr lang="en-US" sz="2400"/>
              <a:t>No cyanosis                                                                                                                                                                  </a:t>
            </a:r>
          </a:p>
          <a:p>
            <a:r>
              <a:rPr lang="en-US" sz="2400"/>
              <a:t>No clubbing</a:t>
            </a:r>
          </a:p>
          <a:p>
            <a:r>
              <a:rPr lang="en-US" sz="2400">
                <a:solidFill>
                  <a:srgbClr val="C00000"/>
                </a:solidFill>
              </a:rPr>
              <a:t>Blackish discoloration of nails +</a:t>
            </a:r>
          </a:p>
          <a:p>
            <a:r>
              <a:rPr lang="en-US" sz="2400"/>
              <a:t>No lymphadenopathy</a:t>
            </a:r>
          </a:p>
          <a:p>
            <a:r>
              <a:rPr lang="en-US" sz="2400">
                <a:solidFill>
                  <a:srgbClr val="C00000"/>
                </a:solidFill>
              </a:rPr>
              <a:t>B/l Pitting pedal Edema +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59888A6B-1DFE-D048-A63B-794A16C944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49" t="4638" r="27276"/>
          <a:stretch/>
        </p:blipFill>
        <p:spPr>
          <a:xfrm>
            <a:off x="5770661" y="1065754"/>
            <a:ext cx="2601327" cy="5167312"/>
          </a:xfrm>
          <a:prstGeom prst="rect">
            <a:avLst/>
          </a:prstGeom>
        </p:spPr>
      </p:pic>
      <p:sp>
        <p:nvSpPr>
          <p:cNvPr id="7" name="Scroll: Vertical 6">
            <a:extLst>
              <a:ext uri="{FF2B5EF4-FFF2-40B4-BE49-F238E27FC236}">
                <a16:creationId xmlns:a16="http://schemas.microsoft.com/office/drawing/2014/main" xmlns="" id="{A23EA5C0-5DC4-1D4F-884A-397BF207DFB3}"/>
              </a:ext>
            </a:extLst>
          </p:cNvPr>
          <p:cNvSpPr/>
          <p:nvPr/>
        </p:nvSpPr>
        <p:spPr>
          <a:xfrm>
            <a:off x="8146915" y="2436469"/>
            <a:ext cx="3156189" cy="327184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 Height 138 cm</a:t>
            </a:r>
          </a:p>
          <a:p>
            <a:pPr algn="ctr"/>
            <a:r>
              <a:rPr lang="en-US" sz="4000"/>
              <a:t>Weight 48 kgs</a:t>
            </a:r>
          </a:p>
          <a:p>
            <a:pPr algn="ctr"/>
            <a:r>
              <a:rPr lang="en-US" sz="4000"/>
              <a:t>BMI 25.2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A3D5CEC-ABEC-9E44-AB96-F2E9A1568201}"/>
                  </a:ext>
                </a:extLst>
              </p14:cNvPr>
              <p14:cNvContentPartPr/>
              <p14:nvPr/>
            </p14:nvContentPartPr>
            <p14:xfrm>
              <a:off x="6771963" y="1814224"/>
              <a:ext cx="491760" cy="21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A3D5CEC-ABEC-9E44-AB96-F2E9A15682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8963" y="1751584"/>
                <a:ext cx="6174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AFD29CC-4D11-8D44-ACA3-2B7633C597A3}"/>
                  </a:ext>
                </a:extLst>
              </p14:cNvPr>
              <p14:cNvContentPartPr/>
              <p14:nvPr/>
            </p14:nvContentPartPr>
            <p14:xfrm>
              <a:off x="6639886" y="1797309"/>
              <a:ext cx="907200" cy="124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AFD29CC-4D11-8D44-ACA3-2B7633C597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77246" y="1734309"/>
                <a:ext cx="1032840" cy="24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4115347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0179EB-7CB8-7F4D-BCF1-FA40EF63D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785" y="661839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5FCD1914-5033-074E-90AE-05F69ECE4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3398" y="1844823"/>
            <a:ext cx="3263503" cy="435133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09526291-FBFC-5C4F-83B9-EDBC3D2FA8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9" t="-5340" r="-2659" b="36084"/>
          <a:stretch/>
        </p:blipFill>
        <p:spPr>
          <a:xfrm>
            <a:off x="5504980" y="1844823"/>
            <a:ext cx="4064000" cy="376600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16" name="Ink 16">
                <a:extLst>
                  <a:ext uri="{FF2B5EF4-FFF2-40B4-BE49-F238E27FC236}">
                    <a16:creationId xmlns:a16="http://schemas.microsoft.com/office/drawing/2014/main" id="{4896055E-99B2-554C-9BC6-4920A7407A32}"/>
                  </a:ext>
                </a:extLst>
              </p14:cNvPr>
              <p14:cNvContentPartPr/>
              <p14:nvPr/>
            </p14:nvContentPartPr>
            <p14:xfrm>
              <a:off x="1814043" y="3498664"/>
              <a:ext cx="2616120" cy="264240"/>
            </p14:xfrm>
          </p:contentPart>
        </mc:Choice>
        <mc:Fallback>
          <p:pic>
            <p:nvPicPr>
              <p:cNvPr id="16" name="Ink 1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4896055E-99B2-554C-9BC6-4920A7407A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1043" y="3435664"/>
                <a:ext cx="2714760" cy="38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273711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06CBC23-8ECE-6845-906E-16BC93D69A2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804" y="244838"/>
            <a:ext cx="6919913" cy="609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9548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726</Words>
  <Application>Microsoft Office PowerPoint</Application>
  <PresentationFormat>Custom</PresentationFormat>
  <Paragraphs>204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Facet</vt:lpstr>
      <vt:lpstr>A HANDSOME LITTLE SLE</vt:lpstr>
      <vt:lpstr>H/o presenting illness</vt:lpstr>
      <vt:lpstr>H/o presenting illness</vt:lpstr>
      <vt:lpstr>PAST HISTORY</vt:lpstr>
      <vt:lpstr>Family history</vt:lpstr>
      <vt:lpstr>On admission VITALS</vt:lpstr>
      <vt:lpstr>General Examination</vt:lpstr>
      <vt:lpstr>Slide 8</vt:lpstr>
      <vt:lpstr>Slide 9</vt:lpstr>
      <vt:lpstr>Systemic examination</vt:lpstr>
      <vt:lpstr>Positive findings</vt:lpstr>
      <vt:lpstr>Slide 12</vt:lpstr>
      <vt:lpstr>Slide 13</vt:lpstr>
      <vt:lpstr>Slide 14</vt:lpstr>
      <vt:lpstr>Urine Routine</vt:lpstr>
      <vt:lpstr>Slide 16</vt:lpstr>
      <vt:lpstr>Slide 17</vt:lpstr>
      <vt:lpstr>Slide 18</vt:lpstr>
      <vt:lpstr>Serum electrolyte</vt:lpstr>
      <vt:lpstr>Slide 20</vt:lpstr>
      <vt:lpstr>ECG HR 125/min Axis :normal Rhythm:Regular QT  interval 280msec QTC  405msec T inversion in v2 v3 v4</vt:lpstr>
      <vt:lpstr>Slide 22</vt:lpstr>
      <vt:lpstr>Slide 23</vt:lpstr>
      <vt:lpstr>Neuromedicine opinion obtained</vt:lpstr>
      <vt:lpstr>Slide 25</vt:lpstr>
      <vt:lpstr>Nephrologist opinion obtained</vt:lpstr>
      <vt:lpstr>Slide 27</vt:lpstr>
      <vt:lpstr>Thyroid function test</vt:lpstr>
      <vt:lpstr>Slide 29</vt:lpstr>
      <vt:lpstr>Endocrinologist opinion obtained</vt:lpstr>
      <vt:lpstr>ANA</vt:lpstr>
      <vt:lpstr>Slide 32</vt:lpstr>
      <vt:lpstr>Rheumatology opinion obtained</vt:lpstr>
      <vt:lpstr>Dermatology opinion obtained</vt:lpstr>
      <vt:lpstr>Ophthalmologist opinion obtained</vt:lpstr>
      <vt:lpstr>Slide 36</vt:lpstr>
      <vt:lpstr>Slide 37</vt:lpstr>
      <vt:lpstr>Slide 38</vt:lpstr>
      <vt:lpstr>Possible diagnosis</vt:lpstr>
      <vt:lpstr>Aim of the presentation</vt:lpstr>
      <vt:lpstr>THANK  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little boy</dc:title>
  <dc:creator>Unknown User</dc:creator>
  <cp:lastModifiedBy>Matrix</cp:lastModifiedBy>
  <cp:revision>35</cp:revision>
  <dcterms:created xsi:type="dcterms:W3CDTF">2021-03-02T04:04:22Z</dcterms:created>
  <dcterms:modified xsi:type="dcterms:W3CDTF">2021-03-24T02:36:38Z</dcterms:modified>
</cp:coreProperties>
</file>