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4" r:id="rId5"/>
    <p:sldId id="265" r:id="rId6"/>
    <p:sldId id="266" r:id="rId7"/>
    <p:sldId id="267" r:id="rId8"/>
    <p:sldId id="268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presProps" Target="presProps.xml" /><Relationship Id="rId5" Type="http://schemas.openxmlformats.org/officeDocument/2006/relationships/slide" Target="slides/slide4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ransition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>
                <a:solidFill>
                  <a:srgbClr val="FF0000"/>
                </a:solidFill>
              </a:rPr>
              <a:t>CXR AND CT CHEST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258709789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534" y="481701"/>
            <a:ext cx="4525721" cy="1280890"/>
          </a:xfrm>
        </p:spPr>
        <p:txBody>
          <a:bodyPr/>
          <a:lstStyle/>
          <a:p>
            <a:r>
              <a:rPr lang="en-IN" dirty="0"/>
              <a:t>CHIEF COMPLAINTS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4815" y="3512322"/>
            <a:ext cx="9299797" cy="3860231"/>
          </a:xfrm>
        </p:spPr>
        <p:txBody>
          <a:bodyPr>
            <a:normAutofit/>
          </a:bodyPr>
          <a:lstStyle/>
          <a:p>
            <a:r>
              <a:rPr lang="en-IN" sz="2800" dirty="0"/>
              <a:t>A 58 year old male Admitted  with c/o</a:t>
            </a:r>
          </a:p>
          <a:p>
            <a:pPr marL="0" indent="0">
              <a:buNone/>
            </a:pPr>
            <a:r>
              <a:rPr lang="en-IN" sz="2800" dirty="0"/>
              <a:t>                      </a:t>
            </a:r>
          </a:p>
          <a:p>
            <a:pPr marL="0" indent="0">
              <a:buNone/>
            </a:pPr>
            <a:r>
              <a:rPr lang="en-IN" sz="2800" dirty="0"/>
              <a:t>                </a:t>
            </a:r>
            <a:r>
              <a:rPr lang="en-IN" sz="2800" b="1" i="1" dirty="0"/>
              <a:t>Breathlessness for past 2 weeks.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032" y="76912"/>
            <a:ext cx="4172321" cy="337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946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6557" y="3498105"/>
            <a:ext cx="8915400" cy="37776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dirty="0"/>
              <a:t>H/O cough with expectoration present</a:t>
            </a:r>
          </a:p>
          <a:p>
            <a:pPr>
              <a:buNone/>
            </a:pPr>
            <a:endParaRPr lang="en-IN" sz="2400" dirty="0"/>
          </a:p>
          <a:p>
            <a:pPr>
              <a:buFont typeface="Wingdings" panose="05000000000000000000" pitchFamily="2" charset="2"/>
              <a:buChar char="q"/>
            </a:pPr>
            <a:r>
              <a:rPr lang="en-IN" sz="2400" dirty="0"/>
              <a:t>Patient is typically complaints of </a:t>
            </a:r>
            <a:r>
              <a:rPr lang="en-IN" sz="2400" b="1" i="1" dirty="0">
                <a:solidFill>
                  <a:srgbClr val="FF0000"/>
                </a:solidFill>
              </a:rPr>
              <a:t>grey particulate matter in sputum</a:t>
            </a:r>
          </a:p>
        </p:txBody>
      </p:sp>
      <p:pic>
        <p:nvPicPr>
          <p:cNvPr id="6" name="Picture 5" descr="202dd89b-eb5f-41c1-b6dd-ffafc01bc63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4545" y="0"/>
            <a:ext cx="3916509" cy="3398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8864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5151" y="216704"/>
            <a:ext cx="5555194" cy="850756"/>
          </a:xfrm>
        </p:spPr>
        <p:txBody>
          <a:bodyPr/>
          <a:lstStyle/>
          <a:p>
            <a:r>
              <a:rPr lang="en-IN" dirty="0"/>
              <a:t>GENERAL EXAMINATION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IN" sz="2400" b="1" dirty="0"/>
              <a:t>PT IS CONSCIOUS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/>
              <a:t>ORIENTED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/>
              <a:t>AFEBRILE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i="1" dirty="0">
                <a:solidFill>
                  <a:srgbClr val="FF0000"/>
                </a:solidFill>
              </a:rPr>
              <a:t>TACHYPNEIC AT REST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rgbClr val="FF0000"/>
                </a:solidFill>
              </a:rPr>
              <a:t>ACCESSORY MUSCLES OF RESPIRATOTY ACTIVITY SEEN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>
                <a:solidFill>
                  <a:srgbClr val="FF0000"/>
                </a:solidFill>
              </a:rPr>
              <a:t>PALLOR PRESENT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400" b="1" dirty="0"/>
              <a:t>NO CYANOSIS/CLUBBING/NO PEDAL EDEMA/NO GENERALIZED LYMPHADENOPATHY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0345" y="443620"/>
            <a:ext cx="5021656" cy="338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5316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5058" y="171437"/>
            <a:ext cx="1897593" cy="742963"/>
          </a:xfrm>
        </p:spPr>
        <p:txBody>
          <a:bodyPr/>
          <a:lstStyle/>
          <a:p>
            <a:r>
              <a:rPr lang="en-IN" dirty="0"/>
              <a:t>VITALS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5058" y="2740182"/>
            <a:ext cx="8915400" cy="3777622"/>
          </a:xfrm>
        </p:spPr>
        <p:txBody>
          <a:bodyPr>
            <a:normAutofit lnSpcReduction="10000"/>
          </a:bodyPr>
          <a:lstStyle/>
          <a:p>
            <a:r>
              <a:rPr lang="en-IN" sz="2800" b="1" i="1" dirty="0"/>
              <a:t>BLOOD PRESSURE – 120/80 </a:t>
            </a:r>
            <a:r>
              <a:rPr lang="en-IN" sz="2800" b="1" i="1" dirty="0" err="1"/>
              <a:t>mmhg</a:t>
            </a:r>
            <a:endParaRPr lang="en-IN" sz="2800" b="1" i="1" dirty="0"/>
          </a:p>
          <a:p>
            <a:endParaRPr lang="en-IN" sz="2800" b="1" i="1" dirty="0"/>
          </a:p>
          <a:p>
            <a:r>
              <a:rPr lang="en-IN" sz="2800" b="1" i="1" dirty="0"/>
              <a:t>PULSE – 94/min</a:t>
            </a:r>
          </a:p>
          <a:p>
            <a:endParaRPr lang="en-IN" sz="2800" b="1" i="1" dirty="0"/>
          </a:p>
          <a:p>
            <a:r>
              <a:rPr lang="en-IN" sz="2800" b="1" i="1" dirty="0"/>
              <a:t>SPO2 – 92 % IN RA</a:t>
            </a:r>
          </a:p>
          <a:p>
            <a:endParaRPr lang="en-IN" sz="2800" b="1" i="1" dirty="0"/>
          </a:p>
          <a:p>
            <a:r>
              <a:rPr lang="en-IN" sz="2800" b="1" i="1" dirty="0"/>
              <a:t>RR – 38/MIN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8995" y="26582"/>
            <a:ext cx="6636190" cy="2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2698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1777" y="200861"/>
            <a:ext cx="5690995" cy="668273"/>
          </a:xfrm>
        </p:spPr>
        <p:txBody>
          <a:bodyPr/>
          <a:lstStyle/>
          <a:p>
            <a:r>
              <a:rPr lang="en-IN" dirty="0"/>
              <a:t>SYSTEMIC EXAMINATION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8431" y="1119612"/>
            <a:ext cx="8915400" cy="3777622"/>
          </a:xfrm>
        </p:spPr>
        <p:txBody>
          <a:bodyPr>
            <a:noAutofit/>
          </a:bodyPr>
          <a:lstStyle/>
          <a:p>
            <a:r>
              <a:rPr lang="en-IN" sz="2800" b="1" i="1" dirty="0">
                <a:solidFill>
                  <a:srgbClr val="FF0000"/>
                </a:solidFill>
              </a:rPr>
              <a:t>CVS</a:t>
            </a:r>
            <a:r>
              <a:rPr lang="en-IN" sz="2000" dirty="0"/>
              <a:t> – S1S2 HEARD , NO MURMUR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800" b="1" i="1" dirty="0">
                <a:solidFill>
                  <a:srgbClr val="FF0000"/>
                </a:solidFill>
              </a:rPr>
              <a:t>RS</a:t>
            </a:r>
            <a:r>
              <a:rPr lang="en-IN" sz="2000" dirty="0"/>
              <a:t> – B/L AE PLUS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/>
              <a:t>TRACHEA SHIFTED TO RIGHT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/>
              <a:t>AE DECREASED IN RT INFRACLAVICULAR,INFRASCAPULAR,SUPRASCAPULAR AREAS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/>
              <a:t>VOCAL RESONANCE DECREASED OVER ABOVE AREAS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/>
              <a:t>PERCUSSION – IMPAIRED OVER ABOVE AREAS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/>
              <a:t>B/L CREPTS PRESENT IN ALL LUNG FIELDS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sz="2000" dirty="0"/>
              <a:t>B/L POLYPHONIC WHEEZE +</a:t>
            </a:r>
          </a:p>
          <a:p>
            <a:pPr marL="0" indent="0">
              <a:buNone/>
            </a:pPr>
            <a:r>
              <a:rPr lang="en-IN" sz="2000" dirty="0"/>
              <a:t>P/A – SOFT , BS+</a:t>
            </a:r>
          </a:p>
          <a:p>
            <a:pPr marL="0" indent="0">
              <a:buNone/>
            </a:pPr>
            <a:r>
              <a:rPr lang="en-IN" sz="2000" dirty="0"/>
              <a:t>CNS – B/L PERTL+ </a:t>
            </a:r>
          </a:p>
          <a:p>
            <a:pPr marL="0" indent="0">
              <a:buNone/>
            </a:pPr>
            <a:r>
              <a:rPr lang="en-IN" sz="2000" dirty="0"/>
              <a:t>             MOVES ALL 4 LIMBS</a:t>
            </a:r>
          </a:p>
          <a:p>
            <a:pPr marL="0" indent="0">
              <a:buNone/>
            </a:pPr>
            <a:r>
              <a:rPr lang="en-IN" sz="2000" dirty="0"/>
              <a:t>             NO FLAPPING TREMORS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5490" y="289711"/>
            <a:ext cx="4762122" cy="260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8318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las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3691" y="293298"/>
            <a:ext cx="8134709" cy="656470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a28002bf-5b64-41aa-a582-f03e665be6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1766" y="0"/>
            <a:ext cx="10570233" cy="6857999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cbc880fa-36b2-4e2b-8521-e5dbd91db88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4513" y="74612"/>
            <a:ext cx="10587487" cy="678338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149</Words>
  <Application>Microsoft Office PowerPoint</Application>
  <PresentationFormat>Widescreen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CXR AND CT CHEST FOR DISCUSSION</vt:lpstr>
      <vt:lpstr>CHIEF COMPLAINTS</vt:lpstr>
      <vt:lpstr>CONT</vt:lpstr>
      <vt:lpstr>GENERAL EXAMINATION</vt:lpstr>
      <vt:lpstr>VITALS</vt:lpstr>
      <vt:lpstr>SYSTEMIC EXAMINATION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nksde</dc:creator>
  <cp:lastModifiedBy>Unknown User</cp:lastModifiedBy>
  <cp:revision>31</cp:revision>
  <dcterms:created xsi:type="dcterms:W3CDTF">2021-10-16T12:10:38Z</dcterms:created>
  <dcterms:modified xsi:type="dcterms:W3CDTF">2021-11-22T10:29:27Z</dcterms:modified>
</cp:coreProperties>
</file>