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9" r:id="rId21"/>
    <p:sldId id="286" r:id="rId22"/>
    <p:sldId id="287" r:id="rId23"/>
    <p:sldId id="288" r:id="rId24"/>
    <p:sldId id="289" r:id="rId25"/>
    <p:sldId id="284" r:id="rId26"/>
    <p:sldId id="283" r:id="rId27"/>
    <p:sldId id="276" r:id="rId28"/>
    <p:sldId id="277" r:id="rId29"/>
    <p:sldId id="285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36" autoAdjust="0"/>
  </p:normalViewPr>
  <p:slideViewPr>
    <p:cSldViewPr>
      <p:cViewPr varScale="1">
        <p:scale>
          <a:sx n="79" d="100"/>
          <a:sy n="79" d="100"/>
        </p:scale>
        <p:origin x="-15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B6C112-0EFC-437D-8AB7-AAABFEDD692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4D792D-0CBB-4F9D-869B-008A23D34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5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MEDICAL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357430"/>
            <a:ext cx="7772400" cy="12858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CASE OF AORTIC ANEURYSM 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PERSONAL HISTORY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Consumes mixed diet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Normal bowel and bladder habits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Sleep pattern normal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 EXAMINATION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Conscious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Oriented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Afebrile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Moderately built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pallor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icteric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clubbing, cyanosis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pedal edema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lymphadenopathy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markers of congenital heart disease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markers of infective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endocarditis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markers of RHD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markers of TB, HIV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VITALS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Pulse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80/min, normal sinus rhythm, large volume, no special character, felt in all palpable peripheral vessels, no radio radial and radio femoral delay.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BP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Upper limb – 120/60 mmHg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Lower limb – 140/80 mmHg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JVP – not elevated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peripheral signs of AR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CVS EXAMINATION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INSPECTION: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Chest wall – symmetrical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Apical impulse – not visible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Trachea – appears to be in midline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Suprasternal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pulsations +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precordial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buldge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No sinus / scar / discharge / dilated veins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No drooping of shoulder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PALPATION: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Apical impulse palpable in left 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space 1cm medial to MCL.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heave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thrill over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precordium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carotids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palpable sounds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Trachea in midline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PERCUSSION: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Heart borders are within normal limits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AUSCULTATION: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Mitral area – S1, S2 + , no murmur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Tricuspid area – S1 , S2 + , no murmur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Pulmonary area – S1 , S2+ , no murmur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Aortic area – S1, S2+ , no murmur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OTHER SYSTEM EXAMINATION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RS  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NVBS +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P/A 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Soft, BS +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organomegaly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CNS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NFND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INVESTIGATIONS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TC - 9900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- 12.7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- 3.9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RBS - 90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Urea - 20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- 0.7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TB - 0.3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DB - 0.1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IB  - 0.2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    - 30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PT     - 56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ALP  - 57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Sr. Na+ - 136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Sr. K+ - 4.3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Sr.Cholestrol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- 149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TGL - 118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HDL - 37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  </a:t>
            </a:r>
            <a:r>
              <a:rPr lang="en-US" sz="2400" b="1" dirty="0" smtClean="0"/>
              <a:t>CHIEF : PROF DR. K.SENTHIL MD</a:t>
            </a:r>
          </a:p>
          <a:p>
            <a:pPr>
              <a:buNone/>
            </a:pPr>
            <a:r>
              <a:rPr lang="en-US" sz="2400" b="1" dirty="0" smtClean="0"/>
              <a:t>     </a:t>
            </a:r>
            <a:r>
              <a:rPr lang="en-US" sz="2400" dirty="0" smtClean="0"/>
              <a:t>ASSOCIATE PROFESSOR : DR.K.MURALIDHARAN MD</a:t>
            </a:r>
          </a:p>
          <a:p>
            <a:pPr>
              <a:buNone/>
            </a:pPr>
            <a:r>
              <a:rPr lang="en-US" sz="2400" dirty="0" smtClean="0"/>
              <a:t>      ASSISTANT PROFESSOR : DR.V.MANIKANDAN MD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DR.SARAVANA MADHAV MD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DR.ILAMARAN MD DM</a:t>
            </a:r>
          </a:p>
          <a:p>
            <a:pPr>
              <a:buNone/>
            </a:pPr>
            <a:r>
              <a:rPr lang="en-US" sz="2400" dirty="0" smtClean="0"/>
              <a:t>                                PRESENTOR : DR.BRINDHA 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CHEST XRAY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99851679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00174"/>
            <a:ext cx="5000659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ECHO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86412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LV dilated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hypokinesia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of LV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Aortic root dilated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Internal flap dissection seen in ascending aorta and arch of aorta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AR – moderate to severe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No pericardial effusion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EF – 43%</a:t>
            </a: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Imp: ASCENDING AORTA ANEURYSM</a:t>
            </a: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To do:  CT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Aortagram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CT AORTAGRAM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99851679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84350"/>
            <a:ext cx="4929222" cy="4787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9851679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9" y="1643050"/>
            <a:ext cx="514353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9851679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5286412" cy="4784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7724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1699785332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85918" y="500042"/>
            <a:ext cx="600079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REVIEW ECHO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99785332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84350"/>
            <a:ext cx="5572164" cy="4787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CRP – negative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ESR – 18 mm/hr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VCTC – non reactive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 HCV – negative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 – positive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positive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 Factor - negative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RPR – Non reactive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Sr. TPHA – Positive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CSF ANALYSIS: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TC – 2 cells / 10 HPF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DC – 2 Lymphocytes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Protein – 42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TPHA – Negative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VDRL – reports awaited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STD OPINION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RPR – Non reactive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Sr. TPHA – Positive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Diagnosis : Late latent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syphilis / cardiovascular                     syphilis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Advice: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plan : lumbar puncture – CSF analysis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INJ.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Benzathine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penicillin 2.4 million units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3 doses  1dose/wk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CHIEF COMPLAINTS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49292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50 years old female patient is brought by her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attenders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GRH Madurai with chief complaints of 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Chest pain for 6 months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Breathlessness for 1month</a:t>
            </a:r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Palpitation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15 days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DERMATOLOGY OPINION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428736"/>
            <a:ext cx="777240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Genital examination: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external genitalia – normal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external urethral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– normal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no discharge at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introitus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skin, mucosa, scalp, hair, oral cavity, palms, soles, nails – normal</a:t>
            </a:r>
          </a:p>
          <a:p>
            <a:pPr>
              <a:buNone/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Advice: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lumbar puncture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inj.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Benzathine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penicillin 3 doses 2.4 million units, as deep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, in each buttock , after test dose</a:t>
            </a:r>
          </a:p>
          <a:p>
            <a:pPr>
              <a:buNone/>
            </a:pPr>
            <a:endParaRPr lang="en-US" sz="7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7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NEUROMEDICINE OPINION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O/E 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Conscious, oriented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PERL +, Full EOM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No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meningeal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signs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Tone – normal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Power – 5/5 in all 4 limbs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B/L plantar flexor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sensory – normal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cerebellum – normal</a:t>
            </a:r>
          </a:p>
          <a:p>
            <a:pPr>
              <a:buNone/>
            </a:pPr>
            <a:endParaRPr lang="en-US" sz="5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Advice: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     continue same line of management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OPHTHALMOLOGY OPINION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77724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Imp:  BE) Normal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present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GYNAECOLOGY OPINION</a:t>
            </a:r>
          </a:p>
          <a:p>
            <a:pPr>
              <a:buNone/>
            </a:pP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P/V –uterus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anteverted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bilateral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fornices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free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no bleeding p/v , no discharge p/v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Advice: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continue same line of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TREATMENT GIVEN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Frusemide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40 mg ½ OD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 mcg 1 OD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Atorvastatin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mg 2 HS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first dose of INJ.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Benzathine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Penicillin 2.4MU deep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given after dose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      THANK YOU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HISTORY OF PRESENTING ILLNESS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was admitted with complaints of chest pain for past 6 months ,intermittent,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retrosternal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 compressive in nature, non radiating, aggravated on  exertion, no postural variation, no diurnal variation, not associated with nausea, vomiting and sweating.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H/o difficulty in breathing for 1 month,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insiduous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onset, gradually progressive, NYHA class III, no postural and diurnal variation, aggravated by exertion and relieved on rest.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H/o palpitation for 15 days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14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loss of consciousness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cough with expectoration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bloody cough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pedal edema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abdominal distension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right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hypochondrial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pain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puffiness of face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easy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fatiguability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hoarsness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voice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772400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difficulty of swallowing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decreased urine output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fever with sore throat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involuntary movements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skin manifestations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recurrent respiratory infections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PAST HISTORY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a k/c/o T2DM / SHTN / BA / TB / IHD / Epilepsy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H/o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hemithyroidectomy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done 6 yrs back for colloid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goitre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on regular treatment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T.Throxyine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100mcg 1 OD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blood transfusion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organ transplantation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h/o drug allergy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MARITAL HISTORY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Married since 30 yrs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Spouse had a history of multiple sex partners and expired 3 yrs back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cause of death -? meningitis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OBSTETRIC HISTORY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P2A3L2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Sterlisation</a:t>
            </a:r>
            <a:r>
              <a:rPr lang="en-US" dirty="0" smtClean="0"/>
              <a:t> not done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Attained menopause 6 yrs ago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388</TotalTime>
  <Words>996</Words>
  <Application>Microsoft Office PowerPoint</Application>
  <PresentationFormat>On-screen Show (4:3)</PresentationFormat>
  <Paragraphs>201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Metro</vt:lpstr>
      <vt:lpstr>          BY 5TH MEDICAL UNIT</vt:lpstr>
      <vt:lpstr>Slide 2</vt:lpstr>
      <vt:lpstr>CHIEF COMPLAINTS</vt:lpstr>
      <vt:lpstr>HISTORY OF PRESENTING ILLNESS</vt:lpstr>
      <vt:lpstr>Slide 5</vt:lpstr>
      <vt:lpstr>Slide 6</vt:lpstr>
      <vt:lpstr>PAST HISTORY</vt:lpstr>
      <vt:lpstr>MARITAL HISTORY</vt:lpstr>
      <vt:lpstr>OBSTETRIC HISTORY</vt:lpstr>
      <vt:lpstr>PERSONAL HISTORY</vt:lpstr>
      <vt:lpstr>GENERAL EXAMINATION</vt:lpstr>
      <vt:lpstr>Slide 12</vt:lpstr>
      <vt:lpstr>VITALS</vt:lpstr>
      <vt:lpstr>CVS EXAMINATION</vt:lpstr>
      <vt:lpstr>Slide 15</vt:lpstr>
      <vt:lpstr>Slide 16</vt:lpstr>
      <vt:lpstr>OTHER SYSTEM EXAMINATION</vt:lpstr>
      <vt:lpstr>INVESTIGATIONS</vt:lpstr>
      <vt:lpstr>Slide 19</vt:lpstr>
      <vt:lpstr>CHEST XRAY</vt:lpstr>
      <vt:lpstr>ECHO</vt:lpstr>
      <vt:lpstr>CT AORTAGRAM</vt:lpstr>
      <vt:lpstr>Slide 23</vt:lpstr>
      <vt:lpstr>Slide 24</vt:lpstr>
      <vt:lpstr>Slide 25</vt:lpstr>
      <vt:lpstr>REVIEW ECHO</vt:lpstr>
      <vt:lpstr>Slide 27</vt:lpstr>
      <vt:lpstr>Slide 28</vt:lpstr>
      <vt:lpstr>STD OPINION</vt:lpstr>
      <vt:lpstr>DERMATOLOGY OPINION</vt:lpstr>
      <vt:lpstr>NEUROMEDICINE OPINION</vt:lpstr>
      <vt:lpstr>OPHTHALMOLOGY OPINION</vt:lpstr>
      <vt:lpstr>TREATMENT GIVEN</vt:lpstr>
      <vt:lpstr>Slide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48</cp:revision>
  <dcterms:created xsi:type="dcterms:W3CDTF">2023-11-09T12:29:49Z</dcterms:created>
  <dcterms:modified xsi:type="dcterms:W3CDTF">2023-11-14T06:41:35Z</dcterms:modified>
</cp:coreProperties>
</file>